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54"/>
  </p:normalViewPr>
  <p:slideViewPr>
    <p:cSldViewPr snapToGrid="0" snapToObjects="1">
      <p:cViewPr varScale="1">
        <p:scale>
          <a:sx n="95" d="100"/>
          <a:sy n="95" d="100"/>
        </p:scale>
        <p:origin x="200" y="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题注">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标题的引述">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名片引述">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zh-CN" altLang="en-US" smtClean="0"/>
              <a:t>单击此处编辑母版标题样式</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zh-CN" altLang="en-US" smtClean="0"/>
              <a:t>单击此处编辑母版标题样式</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12/8/15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12/8/15</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2928400" y="786302"/>
            <a:ext cx="8574622" cy="2616199"/>
          </a:xfrm>
        </p:spPr>
        <p:txBody>
          <a:bodyPr/>
          <a:lstStyle/>
          <a:p>
            <a:r>
              <a:rPr kumimoji="1" lang="en-US" altLang="zh-CN" dirty="0" smtClean="0">
                <a:solidFill>
                  <a:schemeClr val="accent1"/>
                </a:solidFill>
              </a:rPr>
              <a:t>Quick</a:t>
            </a:r>
            <a:r>
              <a:rPr kumimoji="1" lang="zh-CN" altLang="en-US" dirty="0" smtClean="0">
                <a:solidFill>
                  <a:schemeClr val="accent1"/>
                </a:solidFill>
              </a:rPr>
              <a:t> </a:t>
            </a:r>
            <a:r>
              <a:rPr kumimoji="1" lang="en-US" altLang="zh-CN" dirty="0" smtClean="0">
                <a:solidFill>
                  <a:schemeClr val="accent1"/>
                </a:solidFill>
              </a:rPr>
              <a:t>Tweet</a:t>
            </a:r>
            <a:r>
              <a:rPr kumimoji="1" lang="zh-CN" altLang="en-US" dirty="0" smtClean="0">
                <a:solidFill>
                  <a:schemeClr val="accent1"/>
                </a:solidFill>
              </a:rPr>
              <a:t/>
            </a:r>
            <a:br>
              <a:rPr kumimoji="1" lang="zh-CN" altLang="en-US" dirty="0" smtClean="0">
                <a:solidFill>
                  <a:schemeClr val="accent1"/>
                </a:solidFill>
              </a:rPr>
            </a:br>
            <a:r>
              <a:rPr kumimoji="1" lang="en-US" altLang="zh-CN" sz="2400" dirty="0" smtClean="0"/>
              <a:t>An</a:t>
            </a:r>
            <a:r>
              <a:rPr kumimoji="1" lang="zh-CN" altLang="en-US" sz="2400" dirty="0" smtClean="0"/>
              <a:t> </a:t>
            </a:r>
            <a:r>
              <a:rPr kumimoji="1" lang="en-US" altLang="zh-CN" sz="2400" dirty="0" smtClean="0"/>
              <a:t>easier</a:t>
            </a:r>
            <a:r>
              <a:rPr kumimoji="1" lang="zh-CN" altLang="en-US" sz="2400" dirty="0" smtClean="0"/>
              <a:t> </a:t>
            </a:r>
            <a:r>
              <a:rPr kumimoji="1" lang="en-US" altLang="zh-CN" sz="2400" dirty="0" smtClean="0"/>
              <a:t>way</a:t>
            </a:r>
            <a:r>
              <a:rPr kumimoji="1" lang="zh-CN" altLang="en-US" sz="2400" dirty="0" smtClean="0"/>
              <a:t> </a:t>
            </a:r>
            <a:r>
              <a:rPr kumimoji="1" lang="en-US" altLang="zh-CN" sz="2400" dirty="0" smtClean="0"/>
              <a:t>to</a:t>
            </a:r>
            <a:r>
              <a:rPr kumimoji="1" lang="zh-CN" altLang="en-US" sz="2400" dirty="0" smtClean="0"/>
              <a:t> </a:t>
            </a:r>
            <a:r>
              <a:rPr kumimoji="1" lang="en-US" altLang="zh-CN" sz="2400" dirty="0" smtClean="0">
                <a:solidFill>
                  <a:schemeClr val="accent1"/>
                </a:solidFill>
              </a:rPr>
              <a:t>tweet</a:t>
            </a:r>
            <a:endParaRPr kumimoji="1" lang="zh-CN" altLang="en-US" sz="2400" dirty="0">
              <a:solidFill>
                <a:schemeClr val="accent1"/>
              </a:solidFill>
            </a:endParaRPr>
          </a:p>
        </p:txBody>
      </p:sp>
      <p:sp>
        <p:nvSpPr>
          <p:cNvPr id="3" name="副标题 2"/>
          <p:cNvSpPr>
            <a:spLocks noGrp="1"/>
          </p:cNvSpPr>
          <p:nvPr>
            <p:ph type="subTitle" idx="1"/>
          </p:nvPr>
        </p:nvSpPr>
        <p:spPr>
          <a:xfrm>
            <a:off x="4515377" y="3996267"/>
            <a:ext cx="6987645" cy="1965146"/>
          </a:xfrm>
        </p:spPr>
        <p:txBody>
          <a:bodyPr>
            <a:normAutofit fontScale="92500" lnSpcReduction="20000"/>
          </a:bodyPr>
          <a:lstStyle/>
          <a:p>
            <a:r>
              <a:rPr kumimoji="1" lang="en-US" altLang="zh-CN" sz="2600" dirty="0" smtClean="0"/>
              <a:t>App</a:t>
            </a:r>
            <a:r>
              <a:rPr kumimoji="1" lang="zh-CN" altLang="en-US" sz="2600" dirty="0" smtClean="0"/>
              <a:t> </a:t>
            </a:r>
            <a:r>
              <a:rPr kumimoji="1" lang="en-US" altLang="zh-CN" sz="2600" dirty="0" smtClean="0"/>
              <a:t>developed</a:t>
            </a:r>
            <a:r>
              <a:rPr kumimoji="1" lang="zh-CN" altLang="en-US" sz="2600" dirty="0" smtClean="0"/>
              <a:t> </a:t>
            </a:r>
            <a:r>
              <a:rPr kumimoji="1" lang="en-US" altLang="zh-CN" sz="2600" dirty="0" smtClean="0"/>
              <a:t>by:</a:t>
            </a:r>
            <a:endParaRPr kumimoji="1" lang="zh-CN" altLang="en-US" sz="2600" dirty="0" smtClean="0"/>
          </a:p>
          <a:p>
            <a:r>
              <a:rPr kumimoji="1" lang="en-US" altLang="zh-CN" sz="2200" b="1" dirty="0" smtClean="0">
                <a:solidFill>
                  <a:schemeClr val="accent1">
                    <a:lumMod val="75000"/>
                  </a:schemeClr>
                </a:solidFill>
              </a:rPr>
              <a:t>Rong</a:t>
            </a:r>
            <a:r>
              <a:rPr kumimoji="1" lang="zh-CN" altLang="en-US" sz="2200" b="1" dirty="0" smtClean="0">
                <a:solidFill>
                  <a:schemeClr val="accent1">
                    <a:lumMod val="75000"/>
                  </a:schemeClr>
                </a:solidFill>
              </a:rPr>
              <a:t> </a:t>
            </a:r>
            <a:r>
              <a:rPr kumimoji="1" lang="en-US" altLang="zh-CN" sz="2200" b="1" dirty="0" smtClean="0">
                <a:solidFill>
                  <a:schemeClr val="accent1">
                    <a:lumMod val="75000"/>
                  </a:schemeClr>
                </a:solidFill>
              </a:rPr>
              <a:t>Mu</a:t>
            </a:r>
            <a:endParaRPr kumimoji="1" lang="zh-CN" altLang="en-US" sz="2200" b="1" dirty="0" smtClean="0">
              <a:solidFill>
                <a:schemeClr val="accent1">
                  <a:lumMod val="75000"/>
                </a:schemeClr>
              </a:solidFill>
            </a:endParaRPr>
          </a:p>
          <a:p>
            <a:r>
              <a:rPr kumimoji="1" lang="en-US" altLang="zh-CN" sz="2200" b="1" dirty="0" smtClean="0">
                <a:solidFill>
                  <a:schemeClr val="accent1">
                    <a:lumMod val="75000"/>
                  </a:schemeClr>
                </a:solidFill>
              </a:rPr>
              <a:t>Kestas</a:t>
            </a:r>
            <a:r>
              <a:rPr kumimoji="1" lang="zh-CN" altLang="en-US" sz="2200" b="1" dirty="0" smtClean="0">
                <a:solidFill>
                  <a:schemeClr val="accent1">
                    <a:lumMod val="75000"/>
                  </a:schemeClr>
                </a:solidFill>
              </a:rPr>
              <a:t> </a:t>
            </a:r>
            <a:r>
              <a:rPr kumimoji="1" lang="en-US" altLang="zh-CN" sz="2200" b="1" dirty="0" smtClean="0">
                <a:solidFill>
                  <a:schemeClr val="accent1">
                    <a:lumMod val="75000"/>
                  </a:schemeClr>
                </a:solidFill>
              </a:rPr>
              <a:t>Subacius</a:t>
            </a:r>
            <a:endParaRPr kumimoji="1" lang="zh-CN" altLang="en-US" sz="2200" b="1" dirty="0" smtClean="0">
              <a:solidFill>
                <a:schemeClr val="accent1">
                  <a:lumMod val="75000"/>
                </a:schemeClr>
              </a:solidFill>
            </a:endParaRPr>
          </a:p>
          <a:p>
            <a:r>
              <a:rPr kumimoji="1" lang="en-US" altLang="zh-CN" sz="2200" b="1" dirty="0" err="1" smtClean="0">
                <a:solidFill>
                  <a:schemeClr val="accent1">
                    <a:lumMod val="75000"/>
                  </a:schemeClr>
                </a:solidFill>
              </a:rPr>
              <a:t>Kunal</a:t>
            </a:r>
            <a:r>
              <a:rPr kumimoji="1" lang="zh-CN" altLang="en-US" sz="2200" b="1" dirty="0" smtClean="0">
                <a:solidFill>
                  <a:schemeClr val="accent1">
                    <a:lumMod val="75000"/>
                  </a:schemeClr>
                </a:solidFill>
              </a:rPr>
              <a:t> </a:t>
            </a:r>
            <a:r>
              <a:rPr kumimoji="1" lang="en-US" altLang="zh-CN" sz="2200" b="1" dirty="0" smtClean="0">
                <a:solidFill>
                  <a:schemeClr val="accent1">
                    <a:lumMod val="75000"/>
                  </a:schemeClr>
                </a:solidFill>
              </a:rPr>
              <a:t>S</a:t>
            </a:r>
            <a:r>
              <a:rPr kumimoji="1" lang="zh-CN" altLang="en-US" sz="2200" b="1" dirty="0" smtClean="0">
                <a:solidFill>
                  <a:schemeClr val="accent1">
                    <a:lumMod val="75000"/>
                  </a:schemeClr>
                </a:solidFill>
              </a:rPr>
              <a:t> </a:t>
            </a:r>
            <a:r>
              <a:rPr kumimoji="1" lang="en-US" altLang="zh-CN" sz="2200" b="1" dirty="0" smtClean="0">
                <a:solidFill>
                  <a:schemeClr val="accent1">
                    <a:lumMod val="75000"/>
                  </a:schemeClr>
                </a:solidFill>
              </a:rPr>
              <a:t>Shah</a:t>
            </a:r>
            <a:endParaRPr kumimoji="1" lang="zh-CN" altLang="en-US" sz="2200" b="1" dirty="0" smtClean="0">
              <a:solidFill>
                <a:schemeClr val="accent1">
                  <a:lumMod val="75000"/>
                </a:schemeClr>
              </a:solidFill>
            </a:endParaRPr>
          </a:p>
          <a:p>
            <a:r>
              <a:rPr kumimoji="1" lang="en-US" altLang="zh-CN" sz="2200" b="1" dirty="0" smtClean="0">
                <a:solidFill>
                  <a:schemeClr val="accent1">
                    <a:lumMod val="75000"/>
                  </a:schemeClr>
                </a:solidFill>
              </a:rPr>
              <a:t>Rong</a:t>
            </a:r>
            <a:r>
              <a:rPr kumimoji="1" lang="zh-CN" altLang="en-US" sz="2200" b="1" dirty="0" smtClean="0">
                <a:solidFill>
                  <a:schemeClr val="accent1">
                    <a:lumMod val="75000"/>
                  </a:schemeClr>
                </a:solidFill>
              </a:rPr>
              <a:t> </a:t>
            </a:r>
            <a:r>
              <a:rPr kumimoji="1" lang="en-US" altLang="zh-CN" sz="2200" b="1" dirty="0" smtClean="0">
                <a:solidFill>
                  <a:schemeClr val="accent1">
                    <a:lumMod val="75000"/>
                  </a:schemeClr>
                </a:solidFill>
              </a:rPr>
              <a:t>Chen</a:t>
            </a:r>
            <a:r>
              <a:rPr kumimoji="1" lang="zh-CN" altLang="en-US" sz="2200" b="1" dirty="0" smtClean="0">
                <a:solidFill>
                  <a:schemeClr val="accent1">
                    <a:lumMod val="75000"/>
                  </a:schemeClr>
                </a:solidFill>
              </a:rPr>
              <a:t> </a:t>
            </a:r>
            <a:endParaRPr kumimoji="1" lang="zh-CN" altLang="en-US" sz="2200" b="1" dirty="0">
              <a:solidFill>
                <a:schemeClr val="accent1">
                  <a:lumMod val="75000"/>
                </a:schemeClr>
              </a:solidFill>
            </a:endParaRPr>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57963" y="1188522"/>
            <a:ext cx="3140364" cy="3140364"/>
          </a:xfrm>
          <a:prstGeom prst="rect">
            <a:avLst/>
          </a:prstGeom>
        </p:spPr>
      </p:pic>
    </p:spTree>
    <p:extLst>
      <p:ext uri="{BB962C8B-B14F-4D97-AF65-F5344CB8AC3E}">
        <p14:creationId xmlns:p14="http://schemas.microsoft.com/office/powerpoint/2010/main" val="8214872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6000" dirty="0" smtClean="0">
                <a:solidFill>
                  <a:schemeClr val="accent1">
                    <a:lumMod val="75000"/>
                  </a:schemeClr>
                </a:solidFill>
              </a:rPr>
              <a:t>Thank you</a:t>
            </a:r>
            <a:endParaRPr kumimoji="1" lang="zh-CN" altLang="en-US" sz="6000" dirty="0">
              <a:solidFill>
                <a:schemeClr val="accent1">
                  <a:lumMod val="75000"/>
                </a:schemeClr>
              </a:solidFill>
            </a:endParaRPr>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4938" y="2773830"/>
            <a:ext cx="5857457" cy="2032537"/>
          </a:xfrm>
          <a:prstGeom prst="rect">
            <a:avLst/>
          </a:prstGeom>
        </p:spPr>
      </p:pic>
    </p:spTree>
    <p:extLst>
      <p:ext uri="{BB962C8B-B14F-4D97-AF65-F5344CB8AC3E}">
        <p14:creationId xmlns:p14="http://schemas.microsoft.com/office/powerpoint/2010/main" val="8514984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sz="6000" dirty="0" smtClean="0">
                <a:solidFill>
                  <a:schemeClr val="accent1">
                    <a:lumMod val="75000"/>
                  </a:schemeClr>
                </a:solidFill>
              </a:rPr>
              <a:t>Overview</a:t>
            </a:r>
            <a:endParaRPr kumimoji="1" lang="zh-CN" altLang="en-US" sz="6000" dirty="0">
              <a:solidFill>
                <a:schemeClr val="accent1">
                  <a:lumMod val="75000"/>
                </a:schemeClr>
              </a:solidFill>
            </a:endParaRPr>
          </a:p>
        </p:txBody>
      </p:sp>
      <p:sp>
        <p:nvSpPr>
          <p:cNvPr id="3" name="内容占位符 2"/>
          <p:cNvSpPr>
            <a:spLocks noGrp="1"/>
          </p:cNvSpPr>
          <p:nvPr>
            <p:ph idx="1"/>
          </p:nvPr>
        </p:nvSpPr>
        <p:spPr>
          <a:xfrm>
            <a:off x="1484311" y="2191986"/>
            <a:ext cx="10018713" cy="3124201"/>
          </a:xfrm>
        </p:spPr>
        <p:txBody>
          <a:bodyPr/>
          <a:lstStyle/>
          <a:p>
            <a:pPr marL="0" indent="0" algn="just">
              <a:buNone/>
            </a:pPr>
            <a:r>
              <a:rPr kumimoji="1" lang="en-US" altLang="zh-CN" dirty="0" smtClean="0"/>
              <a:t>Quick</a:t>
            </a:r>
            <a:r>
              <a:rPr kumimoji="1" lang="zh-CN" altLang="en-US" dirty="0" smtClean="0"/>
              <a:t> </a:t>
            </a:r>
            <a:r>
              <a:rPr kumimoji="1" lang="en-US" altLang="zh-CN" dirty="0" smtClean="0"/>
              <a:t>Tweet</a:t>
            </a:r>
            <a:r>
              <a:rPr kumimoji="1" lang="zh-CN" altLang="en-US" dirty="0" smtClean="0"/>
              <a:t> </a:t>
            </a:r>
            <a:r>
              <a:rPr kumimoji="1" lang="en-US" altLang="zh-CN" dirty="0" smtClean="0"/>
              <a:t>is</a:t>
            </a:r>
            <a:r>
              <a:rPr kumimoji="1" lang="zh-CN" altLang="en-US" dirty="0" smtClean="0"/>
              <a:t> </a:t>
            </a:r>
            <a:r>
              <a:rPr kumimoji="1" lang="en-US" altLang="zh-CN" dirty="0" smtClean="0"/>
              <a:t>a</a:t>
            </a:r>
            <a:r>
              <a:rPr kumimoji="1" lang="zh-CN" altLang="en-US" dirty="0" smtClean="0"/>
              <a:t> </a:t>
            </a:r>
            <a:r>
              <a:rPr kumimoji="1" lang="en-US" altLang="zh-CN" dirty="0" smtClean="0"/>
              <a:t>Twitter</a:t>
            </a:r>
            <a:r>
              <a:rPr kumimoji="1" lang="zh-CN" altLang="en-US" dirty="0" smtClean="0"/>
              <a:t> </a:t>
            </a:r>
            <a:r>
              <a:rPr kumimoji="1" lang="en-US" altLang="zh-CN" dirty="0" smtClean="0"/>
              <a:t>shortcut</a:t>
            </a:r>
            <a:r>
              <a:rPr kumimoji="1" lang="zh-CN" altLang="en-US" dirty="0" smtClean="0"/>
              <a:t> </a:t>
            </a:r>
            <a:r>
              <a:rPr kumimoji="1" lang="en-US" altLang="zh-CN" dirty="0" smtClean="0"/>
              <a:t>that</a:t>
            </a:r>
            <a:r>
              <a:rPr kumimoji="1" lang="zh-CN" altLang="en-US" dirty="0" smtClean="0"/>
              <a:t> </a:t>
            </a:r>
            <a:r>
              <a:rPr kumimoji="1" lang="en-US" altLang="zh-CN" dirty="0" smtClean="0"/>
              <a:t>allows</a:t>
            </a:r>
            <a:r>
              <a:rPr kumimoji="1" lang="zh-CN" altLang="en-US" dirty="0" smtClean="0"/>
              <a:t> </a:t>
            </a:r>
            <a:r>
              <a:rPr kumimoji="1" lang="en-US" altLang="zh-CN" dirty="0" smtClean="0"/>
              <a:t>the</a:t>
            </a:r>
            <a:r>
              <a:rPr kumimoji="1" lang="zh-CN" altLang="en-US" dirty="0" smtClean="0"/>
              <a:t> </a:t>
            </a:r>
            <a:r>
              <a:rPr kumimoji="1" lang="en-US" altLang="zh-CN" dirty="0" smtClean="0"/>
              <a:t>user</a:t>
            </a:r>
            <a:r>
              <a:rPr kumimoji="1" lang="zh-CN" altLang="en-US" dirty="0" smtClean="0"/>
              <a:t> </a:t>
            </a:r>
            <a:r>
              <a:rPr kumimoji="1" lang="en-US" altLang="zh-CN" dirty="0" smtClean="0"/>
              <a:t>to</a:t>
            </a:r>
            <a:r>
              <a:rPr kumimoji="1" lang="zh-CN" altLang="en-US" dirty="0" smtClean="0"/>
              <a:t> </a:t>
            </a:r>
            <a:r>
              <a:rPr kumimoji="1" lang="en-US" altLang="zh-CN" dirty="0" smtClean="0"/>
              <a:t>send</a:t>
            </a:r>
            <a:r>
              <a:rPr kumimoji="1" lang="zh-CN" altLang="en-US" dirty="0" smtClean="0"/>
              <a:t> </a:t>
            </a:r>
            <a:r>
              <a:rPr kumimoji="1" lang="en-US" altLang="zh-CN" dirty="0" smtClean="0"/>
              <a:t>a</a:t>
            </a:r>
            <a:r>
              <a:rPr kumimoji="1" lang="zh-CN" altLang="en-US" dirty="0" smtClean="0"/>
              <a:t> </a:t>
            </a:r>
            <a:r>
              <a:rPr kumimoji="1" lang="en-US" altLang="zh-CN" dirty="0" smtClean="0"/>
              <a:t>tweet</a:t>
            </a:r>
            <a:r>
              <a:rPr kumimoji="1" lang="zh-CN" altLang="en-US" dirty="0" smtClean="0"/>
              <a:t> </a:t>
            </a:r>
            <a:r>
              <a:rPr kumimoji="1" lang="en-US" altLang="zh-CN" dirty="0" smtClean="0"/>
              <a:t>straight</a:t>
            </a:r>
            <a:r>
              <a:rPr kumimoji="1" lang="zh-CN" altLang="en-US" dirty="0" smtClean="0"/>
              <a:t> </a:t>
            </a:r>
            <a:r>
              <a:rPr kumimoji="1" lang="en-US" altLang="zh-CN" dirty="0" smtClean="0"/>
              <a:t>from</a:t>
            </a:r>
            <a:r>
              <a:rPr kumimoji="1" lang="zh-CN" altLang="en-US" dirty="0" smtClean="0"/>
              <a:t> </a:t>
            </a:r>
            <a:r>
              <a:rPr kumimoji="1" lang="en-US" altLang="zh-CN" dirty="0" smtClean="0"/>
              <a:t>the</a:t>
            </a:r>
            <a:r>
              <a:rPr kumimoji="1" lang="zh-CN" altLang="en-US" dirty="0" smtClean="0"/>
              <a:t> </a:t>
            </a:r>
            <a:r>
              <a:rPr kumimoji="1" lang="en-US" altLang="zh-CN" dirty="0" smtClean="0"/>
              <a:t>app</a:t>
            </a:r>
            <a:r>
              <a:rPr kumimoji="1" lang="zh-CN" altLang="en-US" dirty="0" smtClean="0"/>
              <a:t> </a:t>
            </a:r>
            <a:r>
              <a:rPr kumimoji="1" lang="en-US" altLang="zh-CN" dirty="0" smtClean="0"/>
              <a:t>without</a:t>
            </a:r>
            <a:r>
              <a:rPr kumimoji="1" lang="zh-CN" altLang="en-US" dirty="0" smtClean="0"/>
              <a:t> </a:t>
            </a:r>
            <a:r>
              <a:rPr kumimoji="1" lang="en-US" altLang="zh-CN" dirty="0" smtClean="0"/>
              <a:t>being</a:t>
            </a:r>
            <a:r>
              <a:rPr kumimoji="1" lang="zh-CN" altLang="en-US" dirty="0" smtClean="0"/>
              <a:t> </a:t>
            </a:r>
            <a:r>
              <a:rPr kumimoji="1" lang="en-US" altLang="zh-CN" dirty="0" smtClean="0"/>
              <a:t>distracted</a:t>
            </a:r>
            <a:r>
              <a:rPr kumimoji="1" lang="zh-CN" altLang="en-US" dirty="0" smtClean="0"/>
              <a:t> </a:t>
            </a:r>
            <a:r>
              <a:rPr kumimoji="1" lang="en-US" altLang="zh-CN" dirty="0" smtClean="0"/>
              <a:t>by</a:t>
            </a:r>
            <a:r>
              <a:rPr kumimoji="1" lang="zh-CN" altLang="en-US" dirty="0" smtClean="0"/>
              <a:t> </a:t>
            </a:r>
            <a:r>
              <a:rPr kumimoji="1" lang="en-US" altLang="zh-CN" dirty="0" smtClean="0"/>
              <a:t>varies</a:t>
            </a:r>
            <a:r>
              <a:rPr kumimoji="1" lang="zh-CN" altLang="en-US" dirty="0" smtClean="0"/>
              <a:t> </a:t>
            </a:r>
            <a:r>
              <a:rPr kumimoji="1" lang="en-US" altLang="zh-CN" dirty="0" smtClean="0"/>
              <a:t>information</a:t>
            </a:r>
            <a:r>
              <a:rPr kumimoji="1" lang="zh-CN" altLang="en-US" dirty="0" smtClean="0"/>
              <a:t> </a:t>
            </a:r>
            <a:r>
              <a:rPr kumimoji="1" lang="en-US" altLang="zh-CN" dirty="0" smtClean="0"/>
              <a:t>displayed</a:t>
            </a:r>
            <a:r>
              <a:rPr kumimoji="1" lang="zh-CN" altLang="en-US" dirty="0" smtClean="0"/>
              <a:t> </a:t>
            </a:r>
            <a:r>
              <a:rPr kumimoji="1" lang="en-US" altLang="zh-CN" dirty="0" smtClean="0"/>
              <a:t>in</a:t>
            </a:r>
            <a:r>
              <a:rPr kumimoji="1" lang="zh-CN" altLang="en-US" dirty="0" smtClean="0"/>
              <a:t> </a:t>
            </a:r>
            <a:r>
              <a:rPr kumimoji="1" lang="en-US" altLang="zh-CN" dirty="0" smtClean="0"/>
              <a:t>Twitter</a:t>
            </a:r>
            <a:r>
              <a:rPr kumimoji="1" lang="zh-CN" altLang="en-US" dirty="0" smtClean="0"/>
              <a:t> </a:t>
            </a:r>
            <a:r>
              <a:rPr kumimoji="1" lang="en-US" altLang="zh-CN" dirty="0" smtClean="0"/>
              <a:t>client.</a:t>
            </a:r>
            <a:r>
              <a:rPr kumimoji="1" lang="zh-CN" altLang="en-US" dirty="0" smtClean="0"/>
              <a:t> </a:t>
            </a:r>
            <a:r>
              <a:rPr kumimoji="1" lang="en-US" altLang="zh-CN" dirty="0" smtClean="0"/>
              <a:t>This</a:t>
            </a:r>
            <a:r>
              <a:rPr kumimoji="1" lang="zh-CN" altLang="en-US" dirty="0" smtClean="0"/>
              <a:t> </a:t>
            </a:r>
            <a:r>
              <a:rPr kumimoji="1" lang="en-US" altLang="zh-CN" dirty="0" smtClean="0"/>
              <a:t>app</a:t>
            </a:r>
            <a:r>
              <a:rPr kumimoji="1" lang="zh-CN" altLang="en-US" dirty="0" smtClean="0"/>
              <a:t> </a:t>
            </a:r>
            <a:r>
              <a:rPr kumimoji="1" lang="en-US" altLang="zh-CN" dirty="0" smtClean="0"/>
              <a:t>utilizes</a:t>
            </a:r>
            <a:r>
              <a:rPr kumimoji="1" lang="zh-CN" altLang="en-US" dirty="0" smtClean="0"/>
              <a:t> </a:t>
            </a:r>
            <a:r>
              <a:rPr kumimoji="1" lang="en-US" altLang="zh-CN" dirty="0" smtClean="0"/>
              <a:t>Twitter</a:t>
            </a:r>
            <a:r>
              <a:rPr kumimoji="1" lang="zh-CN" altLang="en-US" dirty="0" smtClean="0"/>
              <a:t> </a:t>
            </a:r>
            <a:r>
              <a:rPr kumimoji="1" lang="en-US" altLang="zh-CN" dirty="0" smtClean="0"/>
              <a:t>APIs</a:t>
            </a:r>
            <a:r>
              <a:rPr kumimoji="1" lang="zh-CN" altLang="en-US" dirty="0" smtClean="0"/>
              <a:t> </a:t>
            </a:r>
            <a:r>
              <a:rPr kumimoji="1" lang="en-US" altLang="zh-CN" dirty="0" smtClean="0"/>
              <a:t>and</a:t>
            </a:r>
            <a:r>
              <a:rPr kumimoji="1" lang="zh-CN" altLang="en-US" dirty="0" smtClean="0"/>
              <a:t> </a:t>
            </a:r>
            <a:r>
              <a:rPr kumimoji="1" lang="en-US" altLang="zh-CN" dirty="0" smtClean="0"/>
              <a:t>allows</a:t>
            </a:r>
            <a:r>
              <a:rPr kumimoji="1" lang="zh-CN" altLang="en-US" dirty="0" smtClean="0"/>
              <a:t> </a:t>
            </a:r>
            <a:r>
              <a:rPr kumimoji="1" lang="en-US" altLang="zh-CN" dirty="0" smtClean="0"/>
              <a:t>such</a:t>
            </a:r>
            <a:r>
              <a:rPr kumimoji="1" lang="zh-CN" altLang="en-US" dirty="0" smtClean="0"/>
              <a:t> </a:t>
            </a:r>
            <a:r>
              <a:rPr kumimoji="1" lang="en-US" altLang="zh-CN" dirty="0" smtClean="0"/>
              <a:t>functions</a:t>
            </a:r>
            <a:r>
              <a:rPr kumimoji="1" lang="zh-CN" altLang="en-US" dirty="0" smtClean="0"/>
              <a:t> </a:t>
            </a:r>
            <a:r>
              <a:rPr kumimoji="1" lang="en-US" altLang="zh-CN" dirty="0" smtClean="0"/>
              <a:t>as</a:t>
            </a:r>
            <a:r>
              <a:rPr kumimoji="1" lang="zh-CN" altLang="en-US" dirty="0" smtClean="0"/>
              <a:t> </a:t>
            </a:r>
            <a:r>
              <a:rPr kumimoji="1" lang="en-US" altLang="zh-CN" dirty="0" smtClean="0"/>
              <a:t>login,</a:t>
            </a:r>
            <a:r>
              <a:rPr kumimoji="1" lang="zh-CN" altLang="en-US" dirty="0" smtClean="0"/>
              <a:t> </a:t>
            </a:r>
            <a:r>
              <a:rPr kumimoji="1" lang="en-US" altLang="zh-CN" dirty="0" smtClean="0"/>
              <a:t>tweet</a:t>
            </a:r>
            <a:r>
              <a:rPr kumimoji="1" lang="zh-CN" altLang="en-US" dirty="0" smtClean="0"/>
              <a:t> </a:t>
            </a:r>
            <a:r>
              <a:rPr kumimoji="1" lang="en-US" altLang="zh-CN" dirty="0" smtClean="0"/>
              <a:t>and</a:t>
            </a:r>
            <a:r>
              <a:rPr kumimoji="1" lang="zh-CN" altLang="en-US" dirty="0" smtClean="0"/>
              <a:t> </a:t>
            </a:r>
            <a:r>
              <a:rPr kumimoji="1" lang="en-US" altLang="zh-CN" dirty="0" smtClean="0"/>
              <a:t>switch</a:t>
            </a:r>
            <a:r>
              <a:rPr kumimoji="1" lang="zh-CN" altLang="en-US" dirty="0" smtClean="0"/>
              <a:t> </a:t>
            </a:r>
            <a:r>
              <a:rPr kumimoji="1" lang="en-US" altLang="zh-CN" dirty="0" smtClean="0"/>
              <a:t>account.</a:t>
            </a:r>
            <a:r>
              <a:rPr kumimoji="1" lang="zh-CN" altLang="en-US" dirty="0" smtClean="0"/>
              <a:t> </a:t>
            </a:r>
            <a:r>
              <a:rPr kumimoji="1" lang="en-US" altLang="zh-CN" dirty="0" smtClean="0"/>
              <a:t>The</a:t>
            </a:r>
            <a:r>
              <a:rPr kumimoji="1" lang="zh-CN" altLang="en-US" dirty="0" smtClean="0"/>
              <a:t> </a:t>
            </a:r>
            <a:r>
              <a:rPr kumimoji="1" lang="en-US" altLang="zh-CN" dirty="0" smtClean="0"/>
              <a:t>app</a:t>
            </a:r>
            <a:r>
              <a:rPr kumimoji="1" lang="zh-CN" altLang="en-US" dirty="0" smtClean="0"/>
              <a:t> </a:t>
            </a:r>
            <a:r>
              <a:rPr kumimoji="1" lang="en-US" altLang="zh-CN" dirty="0" smtClean="0"/>
              <a:t>window</a:t>
            </a:r>
            <a:r>
              <a:rPr kumimoji="1" lang="zh-CN" altLang="en-US" dirty="0" smtClean="0"/>
              <a:t> </a:t>
            </a:r>
            <a:r>
              <a:rPr kumimoji="1" lang="en-US" altLang="zh-CN" dirty="0" smtClean="0"/>
              <a:t>would</a:t>
            </a:r>
            <a:r>
              <a:rPr kumimoji="1" lang="zh-CN" altLang="en-US" dirty="0" smtClean="0"/>
              <a:t> </a:t>
            </a:r>
            <a:r>
              <a:rPr kumimoji="1" lang="en-US" altLang="zh-CN" dirty="0" smtClean="0"/>
              <a:t>automatically</a:t>
            </a:r>
            <a:r>
              <a:rPr kumimoji="1" lang="zh-CN" altLang="en-US" dirty="0" smtClean="0"/>
              <a:t> </a:t>
            </a:r>
            <a:r>
              <a:rPr kumimoji="1" lang="en-US" altLang="zh-CN" dirty="0" smtClean="0"/>
              <a:t>close</a:t>
            </a:r>
            <a:r>
              <a:rPr kumimoji="1" lang="zh-CN" altLang="en-US" dirty="0" smtClean="0"/>
              <a:t> </a:t>
            </a:r>
            <a:r>
              <a:rPr kumimoji="1" lang="en-US" altLang="zh-CN" dirty="0" smtClean="0"/>
              <a:t>after</a:t>
            </a:r>
            <a:r>
              <a:rPr kumimoji="1" lang="zh-CN" altLang="en-US" dirty="0" smtClean="0"/>
              <a:t> </a:t>
            </a:r>
            <a:r>
              <a:rPr kumimoji="1" lang="en-US" altLang="zh-CN" dirty="0" smtClean="0"/>
              <a:t>a</a:t>
            </a:r>
            <a:r>
              <a:rPr kumimoji="1" lang="zh-CN" altLang="en-US" dirty="0" smtClean="0"/>
              <a:t> </a:t>
            </a:r>
            <a:r>
              <a:rPr kumimoji="1" lang="en-US" altLang="zh-CN" dirty="0" smtClean="0"/>
              <a:t>tweet</a:t>
            </a:r>
            <a:r>
              <a:rPr kumimoji="1" lang="zh-CN" altLang="en-US" dirty="0" smtClean="0"/>
              <a:t> </a:t>
            </a:r>
            <a:r>
              <a:rPr kumimoji="1" lang="en-US" altLang="zh-CN" dirty="0" smtClean="0"/>
              <a:t>is</a:t>
            </a:r>
            <a:r>
              <a:rPr kumimoji="1" lang="zh-CN" altLang="en-US" dirty="0" smtClean="0"/>
              <a:t> </a:t>
            </a:r>
            <a:r>
              <a:rPr kumimoji="1" lang="en-US" altLang="zh-CN" dirty="0" smtClean="0"/>
              <a:t>successfully</a:t>
            </a:r>
            <a:r>
              <a:rPr kumimoji="1" lang="zh-CN" altLang="en-US" dirty="0" smtClean="0"/>
              <a:t> </a:t>
            </a:r>
            <a:r>
              <a:rPr kumimoji="1" lang="en-US" altLang="zh-CN" dirty="0" smtClean="0"/>
              <a:t>sent</a:t>
            </a:r>
            <a:r>
              <a:rPr kumimoji="1" lang="zh-CN" altLang="en-US" dirty="0" smtClean="0"/>
              <a:t> </a:t>
            </a:r>
            <a:r>
              <a:rPr kumimoji="1" lang="en-US" altLang="zh-CN" dirty="0" smtClean="0"/>
              <a:t>so</a:t>
            </a:r>
            <a:r>
              <a:rPr kumimoji="1" lang="zh-CN" altLang="en-US" dirty="0" smtClean="0"/>
              <a:t> </a:t>
            </a:r>
            <a:r>
              <a:rPr kumimoji="1" lang="en-US" altLang="zh-CN" dirty="0" smtClean="0"/>
              <a:t>that</a:t>
            </a:r>
            <a:r>
              <a:rPr kumimoji="1" lang="zh-CN" altLang="en-US" dirty="0" smtClean="0"/>
              <a:t> </a:t>
            </a:r>
            <a:r>
              <a:rPr kumimoji="1" lang="en-US" altLang="zh-CN" dirty="0" smtClean="0"/>
              <a:t>the</a:t>
            </a:r>
            <a:r>
              <a:rPr kumimoji="1" lang="zh-CN" altLang="en-US" dirty="0" smtClean="0"/>
              <a:t> </a:t>
            </a:r>
            <a:r>
              <a:rPr kumimoji="1" lang="en-US" altLang="zh-CN" dirty="0" smtClean="0"/>
              <a:t>user</a:t>
            </a:r>
            <a:r>
              <a:rPr kumimoji="1" lang="zh-CN" altLang="en-US" dirty="0" smtClean="0"/>
              <a:t> </a:t>
            </a:r>
            <a:r>
              <a:rPr kumimoji="1" lang="en-US" altLang="zh-CN" dirty="0" smtClean="0"/>
              <a:t>can</a:t>
            </a:r>
            <a:r>
              <a:rPr kumimoji="1" lang="zh-CN" altLang="en-US" dirty="0" smtClean="0"/>
              <a:t> </a:t>
            </a:r>
            <a:r>
              <a:rPr kumimoji="1" lang="en-US" altLang="zh-CN" dirty="0" smtClean="0"/>
              <a:t>switch</a:t>
            </a:r>
            <a:r>
              <a:rPr kumimoji="1" lang="zh-CN" altLang="en-US" dirty="0" smtClean="0"/>
              <a:t> </a:t>
            </a:r>
            <a:r>
              <a:rPr kumimoji="1" lang="en-US" altLang="zh-CN" dirty="0" smtClean="0"/>
              <a:t>to</a:t>
            </a:r>
            <a:r>
              <a:rPr kumimoji="1" lang="zh-CN" altLang="en-US" dirty="0" smtClean="0"/>
              <a:t> </a:t>
            </a:r>
            <a:r>
              <a:rPr kumimoji="1" lang="en-US" altLang="zh-CN" dirty="0" smtClean="0"/>
              <a:t>other</a:t>
            </a:r>
            <a:r>
              <a:rPr kumimoji="1" lang="zh-CN" altLang="en-US" dirty="0" smtClean="0"/>
              <a:t> </a:t>
            </a:r>
            <a:r>
              <a:rPr kumimoji="1" lang="en-US" altLang="zh-CN" dirty="0" smtClean="0"/>
              <a:t>apps</a:t>
            </a:r>
            <a:r>
              <a:rPr kumimoji="1" lang="zh-CN" altLang="en-US" dirty="0" smtClean="0"/>
              <a:t> </a:t>
            </a:r>
            <a:r>
              <a:rPr kumimoji="1" lang="en-US" altLang="zh-CN" dirty="0" smtClean="0"/>
              <a:t>quicker.</a:t>
            </a:r>
            <a:r>
              <a:rPr kumimoji="1" lang="zh-CN" altLang="en-US" dirty="0" smtClean="0"/>
              <a:t> </a:t>
            </a:r>
            <a:r>
              <a:rPr kumimoji="1" lang="en-US" altLang="zh-CN" dirty="0" smtClean="0"/>
              <a:t>The</a:t>
            </a:r>
            <a:r>
              <a:rPr kumimoji="1" lang="zh-CN" altLang="en-US" dirty="0" smtClean="0"/>
              <a:t> </a:t>
            </a:r>
            <a:r>
              <a:rPr kumimoji="1" lang="en-US" altLang="zh-CN" dirty="0" smtClean="0"/>
              <a:t>design</a:t>
            </a:r>
            <a:r>
              <a:rPr kumimoji="1" lang="zh-CN" altLang="en-US" dirty="0" smtClean="0"/>
              <a:t> </a:t>
            </a:r>
            <a:r>
              <a:rPr kumimoji="1" lang="en-US" altLang="zh-CN" dirty="0" smtClean="0"/>
              <a:t>of</a:t>
            </a:r>
            <a:r>
              <a:rPr kumimoji="1" lang="zh-CN" altLang="en-US" dirty="0" smtClean="0"/>
              <a:t> </a:t>
            </a:r>
            <a:r>
              <a:rPr kumimoji="1" lang="en-US" altLang="zh-CN" dirty="0" smtClean="0"/>
              <a:t>this</a:t>
            </a:r>
            <a:r>
              <a:rPr kumimoji="1" lang="zh-CN" altLang="en-US" dirty="0" smtClean="0"/>
              <a:t> </a:t>
            </a:r>
            <a:r>
              <a:rPr kumimoji="1" lang="en-US" altLang="zh-CN" dirty="0" smtClean="0"/>
              <a:t>app</a:t>
            </a:r>
            <a:r>
              <a:rPr kumimoji="1" lang="zh-CN" altLang="en-US" dirty="0" smtClean="0"/>
              <a:t> </a:t>
            </a:r>
            <a:r>
              <a:rPr kumimoji="1" lang="en-US" altLang="zh-CN" dirty="0" smtClean="0"/>
              <a:t>focuses</a:t>
            </a:r>
            <a:r>
              <a:rPr kumimoji="1" lang="zh-CN" altLang="en-US" dirty="0" smtClean="0"/>
              <a:t> </a:t>
            </a:r>
            <a:r>
              <a:rPr kumimoji="1" lang="en-US" altLang="zh-CN" dirty="0" smtClean="0"/>
              <a:t>on</a:t>
            </a:r>
            <a:r>
              <a:rPr kumimoji="1" lang="zh-CN" altLang="en-US" dirty="0" smtClean="0"/>
              <a:t> </a:t>
            </a:r>
            <a:r>
              <a:rPr kumimoji="1" lang="en-US" altLang="zh-CN" dirty="0" smtClean="0"/>
              <a:t>efficiency</a:t>
            </a:r>
            <a:r>
              <a:rPr kumimoji="1" lang="zh-CN" altLang="en-US" dirty="0" smtClean="0"/>
              <a:t> </a:t>
            </a:r>
            <a:r>
              <a:rPr kumimoji="1" lang="en-US" altLang="zh-CN" dirty="0" smtClean="0"/>
              <a:t>and</a:t>
            </a:r>
            <a:r>
              <a:rPr kumimoji="1" lang="zh-CN" altLang="en-US" dirty="0" smtClean="0"/>
              <a:t> </a:t>
            </a:r>
            <a:r>
              <a:rPr kumimoji="1" lang="en-US" altLang="zh-CN" dirty="0" smtClean="0"/>
              <a:t>the</a:t>
            </a:r>
            <a:r>
              <a:rPr kumimoji="1" lang="zh-CN" altLang="en-US" dirty="0" smtClean="0"/>
              <a:t> </a:t>
            </a:r>
            <a:r>
              <a:rPr kumimoji="1" lang="en-US" altLang="zh-CN" dirty="0" smtClean="0"/>
              <a:t>interface</a:t>
            </a:r>
            <a:r>
              <a:rPr kumimoji="1" lang="zh-CN" altLang="en-US" dirty="0" smtClean="0"/>
              <a:t> </a:t>
            </a:r>
            <a:r>
              <a:rPr kumimoji="1" lang="en-US" altLang="zh-CN" dirty="0" smtClean="0"/>
              <a:t>thus</a:t>
            </a:r>
            <a:r>
              <a:rPr kumimoji="1" lang="zh-CN" altLang="en-US" dirty="0" smtClean="0"/>
              <a:t> </a:t>
            </a:r>
            <a:r>
              <a:rPr kumimoji="1" lang="en-US" altLang="zh-CN" dirty="0" smtClean="0"/>
              <a:t>is</a:t>
            </a:r>
            <a:r>
              <a:rPr kumimoji="1" lang="zh-CN" altLang="en-US" dirty="0" smtClean="0"/>
              <a:t> </a:t>
            </a:r>
            <a:r>
              <a:rPr kumimoji="1" lang="en-US" altLang="zh-CN" dirty="0" smtClean="0"/>
              <a:t>minimized</a:t>
            </a:r>
            <a:r>
              <a:rPr kumimoji="1" lang="zh-CN" altLang="en-US" dirty="0" smtClean="0"/>
              <a:t> </a:t>
            </a:r>
            <a:r>
              <a:rPr kumimoji="1" lang="en-US" altLang="zh-CN" dirty="0" smtClean="0"/>
              <a:t>in</a:t>
            </a:r>
            <a:r>
              <a:rPr kumimoji="1" lang="zh-CN" altLang="en-US" dirty="0" smtClean="0"/>
              <a:t> </a:t>
            </a:r>
            <a:r>
              <a:rPr kumimoji="1" lang="en-US" altLang="zh-CN" dirty="0" smtClean="0"/>
              <a:t>order</a:t>
            </a:r>
            <a:r>
              <a:rPr kumimoji="1" lang="zh-CN" altLang="en-US" dirty="0" smtClean="0"/>
              <a:t> </a:t>
            </a:r>
            <a:r>
              <a:rPr kumimoji="1" lang="en-US" altLang="zh-CN" dirty="0" smtClean="0"/>
              <a:t>to</a:t>
            </a:r>
            <a:r>
              <a:rPr kumimoji="1" lang="zh-CN" altLang="en-US" dirty="0" smtClean="0"/>
              <a:t> </a:t>
            </a:r>
            <a:r>
              <a:rPr kumimoji="1" lang="en-US" altLang="zh-CN" dirty="0" smtClean="0"/>
              <a:t>provide</a:t>
            </a:r>
            <a:r>
              <a:rPr kumimoji="1" lang="zh-CN" altLang="en-US" dirty="0" smtClean="0"/>
              <a:t> </a:t>
            </a:r>
            <a:r>
              <a:rPr kumimoji="1" lang="en-US" altLang="zh-CN" dirty="0" smtClean="0"/>
              <a:t>a</a:t>
            </a:r>
            <a:r>
              <a:rPr kumimoji="1" lang="zh-CN" altLang="en-US" dirty="0" smtClean="0"/>
              <a:t> </a:t>
            </a:r>
            <a:r>
              <a:rPr kumimoji="1" lang="en-US" altLang="zh-CN" dirty="0" smtClean="0"/>
              <a:t>clearer</a:t>
            </a:r>
            <a:r>
              <a:rPr kumimoji="1" lang="zh-CN" altLang="en-US" dirty="0" smtClean="0"/>
              <a:t> </a:t>
            </a:r>
            <a:r>
              <a:rPr kumimoji="1" lang="en-US" altLang="zh-CN" dirty="0" smtClean="0"/>
              <a:t>view</a:t>
            </a:r>
            <a:r>
              <a:rPr kumimoji="1" lang="zh-CN" altLang="en-US" dirty="0" smtClean="0"/>
              <a:t> </a:t>
            </a:r>
            <a:r>
              <a:rPr kumimoji="1" lang="en-US" altLang="zh-CN" dirty="0" smtClean="0"/>
              <a:t>of</a:t>
            </a:r>
            <a:r>
              <a:rPr kumimoji="1" lang="zh-CN" altLang="en-US" dirty="0" smtClean="0"/>
              <a:t> </a:t>
            </a:r>
            <a:r>
              <a:rPr kumimoji="1" lang="en-US" altLang="zh-CN" dirty="0" smtClean="0"/>
              <a:t>the</a:t>
            </a:r>
            <a:r>
              <a:rPr kumimoji="1" lang="zh-CN" altLang="en-US" dirty="0" smtClean="0"/>
              <a:t> </a:t>
            </a:r>
            <a:r>
              <a:rPr kumimoji="1" lang="en-US" altLang="zh-CN" dirty="0" smtClean="0"/>
              <a:t>tweeting</a:t>
            </a:r>
            <a:r>
              <a:rPr kumimoji="1" lang="zh-CN" altLang="en-US" dirty="0" smtClean="0"/>
              <a:t> </a:t>
            </a:r>
            <a:r>
              <a:rPr kumimoji="1" lang="en-US" altLang="zh-CN" dirty="0" smtClean="0"/>
              <a:t>UI.</a:t>
            </a:r>
            <a:endParaRPr kumimoji="1" lang="zh-CN" altLang="en-US" dirty="0"/>
          </a:p>
        </p:txBody>
      </p:sp>
    </p:spTree>
    <p:extLst>
      <p:ext uri="{BB962C8B-B14F-4D97-AF65-F5344CB8AC3E}">
        <p14:creationId xmlns:p14="http://schemas.microsoft.com/office/powerpoint/2010/main" val="4084561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kumimoji="1" lang="en-US" altLang="zh-CN" sz="4800" dirty="0" smtClean="0">
                <a:solidFill>
                  <a:schemeClr val="accent1">
                    <a:lumMod val="75000"/>
                  </a:schemeClr>
                </a:solidFill>
              </a:rPr>
              <a:t>The</a:t>
            </a:r>
            <a:r>
              <a:rPr kumimoji="1" lang="zh-CN" altLang="en-US" sz="4800" dirty="0" smtClean="0">
                <a:solidFill>
                  <a:schemeClr val="accent1">
                    <a:lumMod val="75000"/>
                  </a:schemeClr>
                </a:solidFill>
              </a:rPr>
              <a:t> </a:t>
            </a:r>
            <a:r>
              <a:rPr kumimoji="1" lang="en-US" altLang="zh-CN" sz="4800" dirty="0" smtClean="0">
                <a:solidFill>
                  <a:schemeClr val="accent1">
                    <a:lumMod val="75000"/>
                  </a:schemeClr>
                </a:solidFill>
              </a:rPr>
              <a:t>“invisible”</a:t>
            </a:r>
            <a:r>
              <a:rPr kumimoji="1" lang="zh-CN" altLang="en-US" sz="4800" dirty="0" smtClean="0">
                <a:solidFill>
                  <a:schemeClr val="accent1">
                    <a:lumMod val="75000"/>
                  </a:schemeClr>
                </a:solidFill>
              </a:rPr>
              <a:t> </a:t>
            </a:r>
            <a:r>
              <a:rPr kumimoji="1" lang="en-US" altLang="zh-CN" sz="4800" dirty="0" smtClean="0">
                <a:solidFill>
                  <a:schemeClr val="accent1">
                    <a:lumMod val="75000"/>
                  </a:schemeClr>
                </a:solidFill>
              </a:rPr>
              <a:t>login-check</a:t>
            </a:r>
            <a:r>
              <a:rPr kumimoji="1" lang="zh-CN" altLang="en-US" sz="4800" dirty="0" smtClean="0">
                <a:solidFill>
                  <a:schemeClr val="accent1">
                    <a:lumMod val="75000"/>
                  </a:schemeClr>
                </a:solidFill>
              </a:rPr>
              <a:t> </a:t>
            </a:r>
            <a:r>
              <a:rPr kumimoji="1" lang="en-US" altLang="zh-CN" sz="4800" dirty="0" smtClean="0">
                <a:solidFill>
                  <a:schemeClr val="accent1">
                    <a:lumMod val="75000"/>
                  </a:schemeClr>
                </a:solidFill>
              </a:rPr>
              <a:t>activity</a:t>
            </a:r>
            <a:endParaRPr kumimoji="1" lang="zh-CN" altLang="en-US" sz="4800" dirty="0">
              <a:solidFill>
                <a:schemeClr val="accent1">
                  <a:lumMod val="75000"/>
                </a:schemeClr>
              </a:solidFill>
            </a:endParaRPr>
          </a:p>
        </p:txBody>
      </p:sp>
      <p:sp>
        <p:nvSpPr>
          <p:cNvPr id="3" name="内容占位符 2"/>
          <p:cNvSpPr>
            <a:spLocks noGrp="1"/>
          </p:cNvSpPr>
          <p:nvPr>
            <p:ph idx="1"/>
          </p:nvPr>
        </p:nvSpPr>
        <p:spPr>
          <a:xfrm>
            <a:off x="1484311" y="1835727"/>
            <a:ext cx="10018713" cy="3124201"/>
          </a:xfrm>
        </p:spPr>
        <p:txBody>
          <a:bodyPr/>
          <a:lstStyle/>
          <a:p>
            <a:pPr marL="0" indent="0" algn="just">
              <a:buNone/>
            </a:pPr>
            <a:r>
              <a:rPr kumimoji="1" lang="en-US" altLang="zh-CN" dirty="0" smtClean="0"/>
              <a:t>Whenever</a:t>
            </a:r>
            <a:r>
              <a:rPr kumimoji="1" lang="zh-CN" altLang="en-US" dirty="0" smtClean="0"/>
              <a:t> </a:t>
            </a:r>
            <a:r>
              <a:rPr kumimoji="1" lang="en-US" altLang="zh-CN" dirty="0" smtClean="0"/>
              <a:t>the</a:t>
            </a:r>
            <a:r>
              <a:rPr kumimoji="1" lang="zh-CN" altLang="en-US" dirty="0" smtClean="0"/>
              <a:t> </a:t>
            </a:r>
            <a:r>
              <a:rPr kumimoji="1" lang="en-US" altLang="zh-CN" dirty="0" smtClean="0"/>
              <a:t>app</a:t>
            </a:r>
            <a:r>
              <a:rPr kumimoji="1" lang="zh-CN" altLang="en-US" dirty="0" smtClean="0"/>
              <a:t> </a:t>
            </a:r>
            <a:r>
              <a:rPr kumimoji="1" lang="en-US" altLang="zh-CN" dirty="0" smtClean="0"/>
              <a:t>is</a:t>
            </a:r>
            <a:r>
              <a:rPr kumimoji="1" lang="zh-CN" altLang="en-US" dirty="0" smtClean="0"/>
              <a:t> </a:t>
            </a:r>
            <a:r>
              <a:rPr kumimoji="1" lang="en-US" altLang="zh-CN" dirty="0" smtClean="0"/>
              <a:t>reopened</a:t>
            </a:r>
            <a:r>
              <a:rPr kumimoji="1" lang="zh-CN" altLang="en-US" dirty="0" smtClean="0"/>
              <a:t> </a:t>
            </a:r>
            <a:r>
              <a:rPr kumimoji="1" lang="en-US" altLang="zh-CN" dirty="0" smtClean="0"/>
              <a:t>after</a:t>
            </a:r>
            <a:r>
              <a:rPr kumimoji="1" lang="zh-CN" altLang="en-US" dirty="0" smtClean="0"/>
              <a:t> </a:t>
            </a:r>
            <a:r>
              <a:rPr kumimoji="1" lang="en-US" altLang="zh-CN" dirty="0" smtClean="0"/>
              <a:t>being</a:t>
            </a:r>
            <a:r>
              <a:rPr kumimoji="1" lang="zh-CN" altLang="en-US" dirty="0" smtClean="0"/>
              <a:t> </a:t>
            </a:r>
            <a:r>
              <a:rPr kumimoji="1" lang="en-US" altLang="zh-CN" dirty="0" smtClean="0"/>
              <a:t>closed,</a:t>
            </a:r>
            <a:r>
              <a:rPr kumimoji="1" lang="zh-CN" altLang="en-US" dirty="0" smtClean="0"/>
              <a:t> </a:t>
            </a:r>
            <a:r>
              <a:rPr kumimoji="1" lang="en-US" altLang="zh-CN" dirty="0" smtClean="0"/>
              <a:t>the</a:t>
            </a:r>
            <a:r>
              <a:rPr kumimoji="1" lang="zh-CN" altLang="en-US" dirty="0" smtClean="0"/>
              <a:t> </a:t>
            </a:r>
            <a:r>
              <a:rPr kumimoji="1" lang="en-US" altLang="zh-CN" dirty="0" smtClean="0"/>
              <a:t>app</a:t>
            </a:r>
            <a:r>
              <a:rPr kumimoji="1" lang="zh-CN" altLang="en-US" dirty="0" smtClean="0"/>
              <a:t> </a:t>
            </a:r>
            <a:r>
              <a:rPr kumimoji="1" lang="en-US" altLang="zh-CN" dirty="0" smtClean="0"/>
              <a:t>would</a:t>
            </a:r>
            <a:r>
              <a:rPr kumimoji="1" lang="zh-CN" altLang="en-US" dirty="0" smtClean="0"/>
              <a:t> </a:t>
            </a:r>
            <a:r>
              <a:rPr kumimoji="1" lang="en-US" altLang="zh-CN" dirty="0" smtClean="0"/>
              <a:t>first</a:t>
            </a:r>
            <a:r>
              <a:rPr kumimoji="1" lang="zh-CN" altLang="en-US" dirty="0" smtClean="0"/>
              <a:t> </a:t>
            </a:r>
            <a:r>
              <a:rPr kumimoji="1" lang="en-US" altLang="zh-CN" dirty="0" smtClean="0"/>
              <a:t>check</a:t>
            </a:r>
            <a:r>
              <a:rPr kumimoji="1" lang="zh-CN" altLang="en-US" dirty="0" smtClean="0"/>
              <a:t> </a:t>
            </a:r>
            <a:r>
              <a:rPr kumimoji="1" lang="en-US" altLang="zh-CN" dirty="0" smtClean="0"/>
              <a:t>whether</a:t>
            </a:r>
            <a:r>
              <a:rPr kumimoji="1" lang="zh-CN" altLang="en-US" dirty="0" smtClean="0"/>
              <a:t> </a:t>
            </a:r>
            <a:r>
              <a:rPr kumimoji="1" lang="en-US" altLang="zh-CN" dirty="0" smtClean="0"/>
              <a:t>the</a:t>
            </a:r>
            <a:r>
              <a:rPr kumimoji="1" lang="zh-CN" altLang="en-US" dirty="0" smtClean="0"/>
              <a:t> </a:t>
            </a:r>
            <a:r>
              <a:rPr kumimoji="1" lang="en-US" altLang="zh-CN" dirty="0" smtClean="0"/>
              <a:t>user</a:t>
            </a:r>
            <a:r>
              <a:rPr kumimoji="1" lang="zh-CN" altLang="en-US" dirty="0" smtClean="0"/>
              <a:t> </a:t>
            </a:r>
            <a:r>
              <a:rPr kumimoji="1" lang="en-US" altLang="zh-CN" dirty="0" smtClean="0"/>
              <a:t>is</a:t>
            </a:r>
            <a:r>
              <a:rPr kumimoji="1" lang="zh-CN" altLang="en-US" dirty="0" smtClean="0"/>
              <a:t> </a:t>
            </a:r>
            <a:r>
              <a:rPr kumimoji="1" lang="en-US" altLang="zh-CN" dirty="0" smtClean="0"/>
              <a:t>currently</a:t>
            </a:r>
            <a:r>
              <a:rPr kumimoji="1" lang="zh-CN" altLang="en-US" dirty="0" smtClean="0"/>
              <a:t> </a:t>
            </a:r>
            <a:r>
              <a:rPr kumimoji="1" lang="en-US" altLang="zh-CN" dirty="0" smtClean="0"/>
              <a:t>logged</a:t>
            </a:r>
            <a:r>
              <a:rPr kumimoji="1" lang="zh-CN" altLang="en-US" dirty="0" smtClean="0"/>
              <a:t> </a:t>
            </a:r>
            <a:r>
              <a:rPr kumimoji="1" lang="en-US" altLang="zh-CN" dirty="0" smtClean="0"/>
              <a:t>in.</a:t>
            </a:r>
            <a:r>
              <a:rPr kumimoji="1" lang="zh-CN" altLang="en-US" dirty="0" smtClean="0"/>
              <a:t> </a:t>
            </a:r>
            <a:r>
              <a:rPr kumimoji="1" lang="en-US" altLang="zh-CN" dirty="0" smtClean="0"/>
              <a:t>If</a:t>
            </a:r>
            <a:r>
              <a:rPr kumimoji="1" lang="zh-CN" altLang="en-US" dirty="0" smtClean="0"/>
              <a:t> </a:t>
            </a:r>
            <a:r>
              <a:rPr kumimoji="1" lang="en-US" altLang="zh-CN" dirty="0" smtClean="0"/>
              <a:t>so,</a:t>
            </a:r>
            <a:r>
              <a:rPr kumimoji="1" lang="zh-CN" altLang="en-US" dirty="0" smtClean="0"/>
              <a:t> </a:t>
            </a:r>
            <a:r>
              <a:rPr kumimoji="1" lang="en-US" altLang="zh-CN" dirty="0" smtClean="0"/>
              <a:t>this</a:t>
            </a:r>
            <a:r>
              <a:rPr kumimoji="1" lang="zh-CN" altLang="en-US" dirty="0" smtClean="0"/>
              <a:t> </a:t>
            </a:r>
            <a:r>
              <a:rPr kumimoji="1" lang="en-US" altLang="zh-CN" dirty="0" smtClean="0"/>
              <a:t>activity</a:t>
            </a:r>
            <a:r>
              <a:rPr kumimoji="1" lang="zh-CN" altLang="en-US" dirty="0" smtClean="0"/>
              <a:t> </a:t>
            </a:r>
            <a:r>
              <a:rPr kumimoji="1" lang="en-US" altLang="zh-CN" dirty="0" smtClean="0"/>
              <a:t>would</a:t>
            </a:r>
            <a:r>
              <a:rPr kumimoji="1" lang="zh-CN" altLang="en-US" dirty="0" smtClean="0"/>
              <a:t> </a:t>
            </a:r>
            <a:r>
              <a:rPr kumimoji="1" lang="en-US" altLang="zh-CN" dirty="0" smtClean="0"/>
              <a:t>start</a:t>
            </a:r>
            <a:r>
              <a:rPr kumimoji="1" lang="zh-CN" altLang="en-US" dirty="0" smtClean="0"/>
              <a:t> </a:t>
            </a:r>
            <a:r>
              <a:rPr kumimoji="1" lang="en-US" altLang="zh-CN" dirty="0" smtClean="0"/>
              <a:t>the</a:t>
            </a:r>
            <a:r>
              <a:rPr kumimoji="1" lang="zh-CN" altLang="en-US" dirty="0" smtClean="0"/>
              <a:t> </a:t>
            </a:r>
            <a:r>
              <a:rPr kumimoji="1" lang="en-US" altLang="zh-CN" dirty="0" smtClean="0"/>
              <a:t>window</a:t>
            </a:r>
            <a:r>
              <a:rPr kumimoji="1" lang="zh-CN" altLang="en-US" dirty="0" smtClean="0"/>
              <a:t> </a:t>
            </a:r>
            <a:r>
              <a:rPr kumimoji="1" lang="en-US" altLang="zh-CN" dirty="0" smtClean="0"/>
              <a:t>of</a:t>
            </a:r>
            <a:r>
              <a:rPr kumimoji="1" lang="zh-CN" altLang="en-US" dirty="0" smtClean="0"/>
              <a:t> </a:t>
            </a:r>
            <a:r>
              <a:rPr kumimoji="1" lang="en-US" altLang="zh-CN" dirty="0" smtClean="0"/>
              <a:t>sending</a:t>
            </a:r>
            <a:r>
              <a:rPr kumimoji="1" lang="zh-CN" altLang="en-US" dirty="0" smtClean="0"/>
              <a:t> </a:t>
            </a:r>
            <a:r>
              <a:rPr kumimoji="1" lang="en-US" altLang="zh-CN" dirty="0" smtClean="0"/>
              <a:t>a</a:t>
            </a:r>
            <a:r>
              <a:rPr kumimoji="1" lang="zh-CN" altLang="en-US" dirty="0" smtClean="0"/>
              <a:t> </a:t>
            </a:r>
            <a:r>
              <a:rPr kumimoji="1" lang="en-US" altLang="zh-CN" dirty="0" smtClean="0"/>
              <a:t>tweet.</a:t>
            </a:r>
            <a:r>
              <a:rPr kumimoji="1" lang="zh-CN" altLang="en-US" dirty="0" smtClean="0"/>
              <a:t> </a:t>
            </a:r>
            <a:r>
              <a:rPr kumimoji="1" lang="en-US" altLang="zh-CN" dirty="0" smtClean="0"/>
              <a:t>Otherwise,</a:t>
            </a:r>
            <a:r>
              <a:rPr kumimoji="1" lang="zh-CN" altLang="en-US" dirty="0" smtClean="0"/>
              <a:t> </a:t>
            </a:r>
            <a:r>
              <a:rPr kumimoji="1" lang="en-US" altLang="zh-CN" dirty="0" smtClean="0"/>
              <a:t>the</a:t>
            </a:r>
            <a:r>
              <a:rPr kumimoji="1" lang="zh-CN" altLang="en-US" dirty="0" smtClean="0"/>
              <a:t> </a:t>
            </a:r>
            <a:r>
              <a:rPr kumimoji="1" lang="en-US" altLang="zh-CN" dirty="0" smtClean="0"/>
              <a:t>user</a:t>
            </a:r>
            <a:r>
              <a:rPr kumimoji="1" lang="zh-CN" altLang="en-US" dirty="0" smtClean="0"/>
              <a:t> </a:t>
            </a:r>
            <a:r>
              <a:rPr kumimoji="1" lang="en-US" altLang="zh-CN" dirty="0" smtClean="0"/>
              <a:t>would</a:t>
            </a:r>
            <a:r>
              <a:rPr kumimoji="1" lang="zh-CN" altLang="en-US" dirty="0" smtClean="0"/>
              <a:t> </a:t>
            </a:r>
            <a:r>
              <a:rPr kumimoji="1" lang="en-US" altLang="zh-CN" dirty="0" smtClean="0"/>
              <a:t>be</a:t>
            </a:r>
            <a:r>
              <a:rPr kumimoji="1" lang="zh-CN" altLang="en-US" dirty="0" smtClean="0"/>
              <a:t> </a:t>
            </a:r>
            <a:r>
              <a:rPr kumimoji="1" lang="en-US" altLang="zh-CN" dirty="0" smtClean="0"/>
              <a:t>prompted</a:t>
            </a:r>
            <a:r>
              <a:rPr kumimoji="1" lang="zh-CN" altLang="en-US" dirty="0" smtClean="0"/>
              <a:t> </a:t>
            </a:r>
            <a:r>
              <a:rPr kumimoji="1" lang="en-US" altLang="zh-CN" dirty="0" smtClean="0"/>
              <a:t>to</a:t>
            </a:r>
            <a:r>
              <a:rPr kumimoji="1" lang="zh-CN" altLang="en-US" dirty="0" smtClean="0"/>
              <a:t> </a:t>
            </a:r>
            <a:r>
              <a:rPr kumimoji="1" lang="en-US" altLang="zh-CN" dirty="0" smtClean="0"/>
              <a:t>log</a:t>
            </a:r>
            <a:r>
              <a:rPr kumimoji="1" lang="zh-CN" altLang="en-US" dirty="0" smtClean="0"/>
              <a:t> </a:t>
            </a:r>
            <a:r>
              <a:rPr kumimoji="1" lang="en-US" altLang="zh-CN" dirty="0" smtClean="0"/>
              <a:t>in</a:t>
            </a:r>
            <a:r>
              <a:rPr kumimoji="1" lang="zh-CN" altLang="en-US" dirty="0" smtClean="0"/>
              <a:t> </a:t>
            </a:r>
            <a:r>
              <a:rPr kumimoji="1" lang="en-US" altLang="zh-CN" dirty="0" smtClean="0"/>
              <a:t>using</a:t>
            </a:r>
            <a:r>
              <a:rPr kumimoji="1" lang="zh-CN" altLang="en-US" dirty="0" smtClean="0"/>
              <a:t> </a:t>
            </a:r>
            <a:r>
              <a:rPr kumimoji="1" lang="en-US" altLang="zh-CN" dirty="0" smtClean="0"/>
              <a:t>his/her</a:t>
            </a:r>
            <a:r>
              <a:rPr kumimoji="1" lang="zh-CN" altLang="en-US" dirty="0" smtClean="0"/>
              <a:t> </a:t>
            </a:r>
            <a:r>
              <a:rPr kumimoji="1" lang="en-US" altLang="zh-CN" dirty="0" smtClean="0"/>
              <a:t>twitter</a:t>
            </a:r>
            <a:r>
              <a:rPr kumimoji="1" lang="zh-CN" altLang="en-US" dirty="0" smtClean="0"/>
              <a:t> </a:t>
            </a:r>
            <a:r>
              <a:rPr kumimoji="1" lang="en-US" altLang="zh-CN" dirty="0" smtClean="0"/>
              <a:t>account</a:t>
            </a:r>
            <a:r>
              <a:rPr kumimoji="1" lang="zh-CN" altLang="en-US" dirty="0" smtClean="0"/>
              <a:t> </a:t>
            </a:r>
            <a:r>
              <a:rPr kumimoji="1" lang="en-US" altLang="zh-CN" dirty="0" smtClean="0"/>
              <a:t>information.</a:t>
            </a:r>
            <a:r>
              <a:rPr kumimoji="1" lang="zh-CN" altLang="en-US" dirty="0" smtClean="0"/>
              <a:t> </a:t>
            </a:r>
            <a:r>
              <a:rPr kumimoji="1" lang="en-US" altLang="zh-CN" dirty="0" smtClean="0"/>
              <a:t>This</a:t>
            </a:r>
            <a:r>
              <a:rPr kumimoji="1" lang="zh-CN" altLang="en-US" dirty="0" smtClean="0"/>
              <a:t> </a:t>
            </a:r>
            <a:r>
              <a:rPr kumimoji="1" lang="en-US" altLang="zh-CN" dirty="0" smtClean="0"/>
              <a:t>activity</a:t>
            </a:r>
            <a:r>
              <a:rPr kumimoji="1" lang="zh-CN" altLang="en-US" dirty="0" smtClean="0"/>
              <a:t> </a:t>
            </a:r>
            <a:r>
              <a:rPr kumimoji="1" lang="en-US" altLang="zh-CN" dirty="0" smtClean="0"/>
              <a:t>has</a:t>
            </a:r>
            <a:r>
              <a:rPr kumimoji="1" lang="zh-CN" altLang="en-US" dirty="0" smtClean="0"/>
              <a:t> </a:t>
            </a:r>
            <a:r>
              <a:rPr kumimoji="1" lang="en-US" altLang="zh-CN" dirty="0" smtClean="0"/>
              <a:t>no</a:t>
            </a:r>
            <a:r>
              <a:rPr kumimoji="1" lang="zh-CN" altLang="en-US" dirty="0" smtClean="0"/>
              <a:t> </a:t>
            </a:r>
            <a:r>
              <a:rPr kumimoji="1" lang="en-US" altLang="zh-CN" dirty="0" smtClean="0"/>
              <a:t>layout</a:t>
            </a:r>
            <a:r>
              <a:rPr kumimoji="1" lang="zh-CN" altLang="en-US" dirty="0" smtClean="0"/>
              <a:t> </a:t>
            </a:r>
            <a:r>
              <a:rPr kumimoji="1" lang="en-US" altLang="zh-CN" dirty="0" smtClean="0"/>
              <a:t>because</a:t>
            </a:r>
            <a:r>
              <a:rPr kumimoji="1" lang="zh-CN" altLang="en-US" dirty="0" smtClean="0"/>
              <a:t> </a:t>
            </a:r>
            <a:r>
              <a:rPr kumimoji="1" lang="en-US" altLang="zh-CN" dirty="0" smtClean="0"/>
              <a:t>it</a:t>
            </a:r>
            <a:r>
              <a:rPr kumimoji="1" lang="zh-CN" altLang="en-US" dirty="0" smtClean="0"/>
              <a:t> </a:t>
            </a:r>
            <a:r>
              <a:rPr kumimoji="1" lang="en-US" altLang="zh-CN" dirty="0" smtClean="0"/>
              <a:t>does</a:t>
            </a:r>
            <a:r>
              <a:rPr kumimoji="1" lang="zh-CN" altLang="en-US" dirty="0" smtClean="0"/>
              <a:t> </a:t>
            </a:r>
            <a:r>
              <a:rPr kumimoji="1" lang="en-US" altLang="zh-CN" dirty="0" smtClean="0"/>
              <a:t>not</a:t>
            </a:r>
            <a:r>
              <a:rPr kumimoji="1" lang="zh-CN" altLang="en-US" dirty="0" smtClean="0"/>
              <a:t> </a:t>
            </a:r>
            <a:r>
              <a:rPr kumimoji="1" lang="en-US" altLang="zh-CN" dirty="0" smtClean="0"/>
              <a:t>require</a:t>
            </a:r>
            <a:r>
              <a:rPr kumimoji="1" lang="zh-CN" altLang="en-US" dirty="0" smtClean="0"/>
              <a:t> </a:t>
            </a:r>
            <a:r>
              <a:rPr kumimoji="1" lang="en-US" altLang="zh-CN" dirty="0" smtClean="0"/>
              <a:t>one.</a:t>
            </a:r>
            <a:r>
              <a:rPr kumimoji="1" lang="zh-CN" altLang="en-US" dirty="0" smtClean="0"/>
              <a:t> </a:t>
            </a:r>
            <a:r>
              <a:rPr kumimoji="1" lang="en-US" altLang="zh-CN" dirty="0" smtClean="0"/>
              <a:t>All</a:t>
            </a:r>
            <a:r>
              <a:rPr kumimoji="1" lang="zh-CN" altLang="en-US" dirty="0" smtClean="0"/>
              <a:t> </a:t>
            </a:r>
            <a:r>
              <a:rPr kumimoji="1" lang="en-US" altLang="zh-CN" dirty="0" smtClean="0"/>
              <a:t>the</a:t>
            </a:r>
            <a:r>
              <a:rPr kumimoji="1" lang="zh-CN" altLang="en-US" dirty="0" smtClean="0"/>
              <a:t> </a:t>
            </a:r>
            <a:r>
              <a:rPr kumimoji="1" lang="en-US" altLang="zh-CN" dirty="0" smtClean="0"/>
              <a:t>checking</a:t>
            </a:r>
            <a:r>
              <a:rPr kumimoji="1" lang="zh-CN" altLang="en-US" dirty="0" smtClean="0"/>
              <a:t> </a:t>
            </a:r>
            <a:r>
              <a:rPr kumimoji="1" lang="en-US" altLang="zh-CN" dirty="0" smtClean="0"/>
              <a:t>is</a:t>
            </a:r>
            <a:r>
              <a:rPr kumimoji="1" lang="zh-CN" altLang="en-US" dirty="0" smtClean="0"/>
              <a:t> </a:t>
            </a:r>
            <a:r>
              <a:rPr kumimoji="1" lang="en-US" altLang="zh-CN" dirty="0" smtClean="0"/>
              <a:t>done</a:t>
            </a:r>
            <a:r>
              <a:rPr kumimoji="1" lang="zh-CN" altLang="en-US" dirty="0" smtClean="0"/>
              <a:t> </a:t>
            </a:r>
            <a:r>
              <a:rPr kumimoji="1" lang="en-US" altLang="zh-CN" dirty="0" smtClean="0"/>
              <a:t>without</a:t>
            </a:r>
            <a:r>
              <a:rPr kumimoji="1" lang="zh-CN" altLang="en-US" dirty="0" smtClean="0"/>
              <a:t> </a:t>
            </a:r>
            <a:r>
              <a:rPr kumimoji="1" lang="en-US" altLang="zh-CN" dirty="0" smtClean="0"/>
              <a:t>user’s</a:t>
            </a:r>
            <a:r>
              <a:rPr kumimoji="1" lang="zh-CN" altLang="en-US" dirty="0" smtClean="0"/>
              <a:t> </a:t>
            </a:r>
            <a:r>
              <a:rPr kumimoji="1" lang="en-US" altLang="zh-CN" dirty="0" smtClean="0"/>
              <a:t>knowledge,</a:t>
            </a:r>
            <a:r>
              <a:rPr kumimoji="1" lang="zh-CN" altLang="en-US" dirty="0" smtClean="0"/>
              <a:t> </a:t>
            </a:r>
            <a:r>
              <a:rPr kumimoji="1" lang="en-US" altLang="zh-CN" dirty="0" smtClean="0"/>
              <a:t>making</a:t>
            </a:r>
            <a:r>
              <a:rPr kumimoji="1" lang="zh-CN" altLang="en-US" dirty="0" smtClean="0"/>
              <a:t> </a:t>
            </a:r>
            <a:r>
              <a:rPr kumimoji="1" lang="en-US" altLang="zh-CN" dirty="0" smtClean="0"/>
              <a:t>the</a:t>
            </a:r>
            <a:r>
              <a:rPr kumimoji="1" lang="zh-CN" altLang="en-US" dirty="0" smtClean="0"/>
              <a:t> </a:t>
            </a:r>
            <a:r>
              <a:rPr kumimoji="1" lang="en-US" altLang="zh-CN" dirty="0" smtClean="0"/>
              <a:t>whole</a:t>
            </a:r>
            <a:r>
              <a:rPr kumimoji="1" lang="zh-CN" altLang="en-US" dirty="0" smtClean="0"/>
              <a:t> </a:t>
            </a:r>
            <a:r>
              <a:rPr kumimoji="1" lang="en-US" altLang="zh-CN" dirty="0" smtClean="0"/>
              <a:t>app</a:t>
            </a:r>
            <a:r>
              <a:rPr kumimoji="1" lang="zh-CN" altLang="en-US" dirty="0" smtClean="0"/>
              <a:t> </a:t>
            </a:r>
            <a:r>
              <a:rPr kumimoji="1" lang="en-US" altLang="zh-CN" dirty="0" smtClean="0"/>
              <a:t>faster</a:t>
            </a:r>
            <a:r>
              <a:rPr kumimoji="1" lang="zh-CN" altLang="en-US" dirty="0" smtClean="0"/>
              <a:t> </a:t>
            </a:r>
            <a:r>
              <a:rPr kumimoji="1" lang="en-US" altLang="zh-CN" dirty="0" smtClean="0"/>
              <a:t>and</a:t>
            </a:r>
            <a:r>
              <a:rPr kumimoji="1" lang="zh-CN" altLang="en-US" dirty="0" smtClean="0"/>
              <a:t> </a:t>
            </a:r>
            <a:r>
              <a:rPr kumimoji="1" lang="en-US" altLang="zh-CN" dirty="0" smtClean="0"/>
              <a:t>lighter.</a:t>
            </a:r>
            <a:endParaRPr kumimoji="1" lang="zh-CN" altLang="en-US" dirty="0"/>
          </a:p>
        </p:txBody>
      </p:sp>
    </p:spTree>
    <p:extLst>
      <p:ext uri="{BB962C8B-B14F-4D97-AF65-F5344CB8AC3E}">
        <p14:creationId xmlns:p14="http://schemas.microsoft.com/office/powerpoint/2010/main" val="1741303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42660" y="685800"/>
            <a:ext cx="5660364" cy="1752599"/>
          </a:xfrm>
        </p:spPr>
        <p:txBody>
          <a:bodyPr>
            <a:noAutofit/>
          </a:bodyPr>
          <a:lstStyle/>
          <a:p>
            <a:r>
              <a:rPr kumimoji="1" lang="en-US" altLang="zh-CN" sz="3600" dirty="0" smtClean="0">
                <a:solidFill>
                  <a:schemeClr val="accent1">
                    <a:lumMod val="75000"/>
                  </a:schemeClr>
                </a:solidFill>
              </a:rPr>
              <a:t>The</a:t>
            </a:r>
            <a:r>
              <a:rPr kumimoji="1" lang="zh-CN" altLang="en-US" sz="3600" dirty="0" smtClean="0">
                <a:solidFill>
                  <a:schemeClr val="accent1">
                    <a:lumMod val="75000"/>
                  </a:schemeClr>
                </a:solidFill>
              </a:rPr>
              <a:t> </a:t>
            </a:r>
            <a:r>
              <a:rPr kumimoji="1" lang="en-US" altLang="zh-CN" sz="3600" dirty="0" smtClean="0">
                <a:solidFill>
                  <a:schemeClr val="accent1">
                    <a:lumMod val="75000"/>
                  </a:schemeClr>
                </a:solidFill>
              </a:rPr>
              <a:t>Login</a:t>
            </a:r>
            <a:r>
              <a:rPr kumimoji="1" lang="zh-CN" altLang="en-US" sz="3600" dirty="0" smtClean="0">
                <a:solidFill>
                  <a:schemeClr val="accent1">
                    <a:lumMod val="75000"/>
                  </a:schemeClr>
                </a:solidFill>
              </a:rPr>
              <a:t> </a:t>
            </a:r>
            <a:r>
              <a:rPr kumimoji="1" lang="en-US" altLang="zh-CN" sz="3600" dirty="0" smtClean="0">
                <a:solidFill>
                  <a:schemeClr val="accent1">
                    <a:lumMod val="75000"/>
                  </a:schemeClr>
                </a:solidFill>
              </a:rPr>
              <a:t>Screen</a:t>
            </a:r>
            <a:endParaRPr kumimoji="1" lang="zh-CN" altLang="en-US" sz="3600" dirty="0">
              <a:solidFill>
                <a:schemeClr val="accent1">
                  <a:lumMod val="75000"/>
                </a:schemeClr>
              </a:solidFill>
            </a:endParaRPr>
          </a:p>
        </p:txBody>
      </p:sp>
      <p:sp>
        <p:nvSpPr>
          <p:cNvPr id="3" name="内容占位符 2"/>
          <p:cNvSpPr>
            <a:spLocks noGrp="1"/>
          </p:cNvSpPr>
          <p:nvPr>
            <p:ph idx="1"/>
          </p:nvPr>
        </p:nvSpPr>
        <p:spPr>
          <a:xfrm>
            <a:off x="5842660" y="1785999"/>
            <a:ext cx="5925787" cy="3407723"/>
          </a:xfrm>
        </p:spPr>
        <p:txBody>
          <a:bodyPr>
            <a:normAutofit/>
          </a:bodyPr>
          <a:lstStyle/>
          <a:p>
            <a:pPr marL="0" indent="0" algn="just">
              <a:buNone/>
            </a:pPr>
            <a:r>
              <a:rPr kumimoji="1" lang="en-US" altLang="zh-CN" dirty="0" smtClean="0"/>
              <a:t>This screen prompts the user to log in. By taping on the “Log in with Twitter” button, the user would be directed to Twitter’s website to log in using Twitter username and password. If the user already has the official Twitter client installed, an authorization page like the one on the next slide would show up instead.</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04185" y="685800"/>
            <a:ext cx="3154569" cy="5608122"/>
          </a:xfrm>
          <a:prstGeom prst="rect">
            <a:avLst/>
          </a:prstGeom>
        </p:spPr>
      </p:pic>
    </p:spTree>
    <p:extLst>
      <p:ext uri="{BB962C8B-B14F-4D97-AF65-F5344CB8AC3E}">
        <p14:creationId xmlns:p14="http://schemas.microsoft.com/office/powerpoint/2010/main" val="2120153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42660" y="685800"/>
            <a:ext cx="5660364" cy="1752599"/>
          </a:xfrm>
        </p:spPr>
        <p:txBody>
          <a:bodyPr>
            <a:noAutofit/>
          </a:bodyPr>
          <a:lstStyle/>
          <a:p>
            <a:r>
              <a:rPr kumimoji="1" lang="en-US" altLang="zh-CN" sz="3600" dirty="0" smtClean="0">
                <a:solidFill>
                  <a:schemeClr val="accent1">
                    <a:lumMod val="75000"/>
                  </a:schemeClr>
                </a:solidFill>
              </a:rPr>
              <a:t>The</a:t>
            </a:r>
            <a:r>
              <a:rPr kumimoji="1" lang="zh-CN" altLang="en-US" sz="3600" dirty="0" smtClean="0">
                <a:solidFill>
                  <a:schemeClr val="accent1">
                    <a:lumMod val="75000"/>
                  </a:schemeClr>
                </a:solidFill>
              </a:rPr>
              <a:t> </a:t>
            </a:r>
            <a:r>
              <a:rPr kumimoji="1" lang="en-US" altLang="zh-CN" sz="3600" dirty="0" smtClean="0">
                <a:solidFill>
                  <a:schemeClr val="accent1">
                    <a:lumMod val="75000"/>
                  </a:schemeClr>
                </a:solidFill>
              </a:rPr>
              <a:t>login/authorization page</a:t>
            </a:r>
            <a:endParaRPr kumimoji="1" lang="zh-CN" altLang="en-US" sz="3600" dirty="0">
              <a:solidFill>
                <a:schemeClr val="accent1">
                  <a:lumMod val="75000"/>
                </a:schemeClr>
              </a:solidFill>
            </a:endParaRPr>
          </a:p>
        </p:txBody>
      </p:sp>
      <p:sp>
        <p:nvSpPr>
          <p:cNvPr id="3" name="内容占位符 2"/>
          <p:cNvSpPr>
            <a:spLocks noGrp="1"/>
          </p:cNvSpPr>
          <p:nvPr>
            <p:ph idx="1"/>
          </p:nvPr>
        </p:nvSpPr>
        <p:spPr>
          <a:xfrm>
            <a:off x="5842660" y="1965860"/>
            <a:ext cx="5925787" cy="2192978"/>
          </a:xfrm>
        </p:spPr>
        <p:txBody>
          <a:bodyPr>
            <a:normAutofit lnSpcReduction="10000"/>
          </a:bodyPr>
          <a:lstStyle/>
          <a:p>
            <a:pPr marL="0" indent="0" algn="just">
              <a:buNone/>
            </a:pPr>
            <a:r>
              <a:rPr kumimoji="1" lang="en-US" altLang="zh-CN" dirty="0" smtClean="0"/>
              <a:t>This screen allows the user to sign in his/her Twitter account and authorize Quick Tweet to use that account to send tweet. All the data about username and password is transmitted through Twitter Client or browser. Privacy is thus protected.</a:t>
            </a:r>
            <a:endParaRPr kumimoji="1" lang="zh-CN" alt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9276" y="685800"/>
            <a:ext cx="3154569" cy="5608122"/>
          </a:xfrm>
          <a:prstGeom prst="rect">
            <a:avLst/>
          </a:prstGeom>
        </p:spPr>
      </p:pic>
    </p:spTree>
    <p:extLst>
      <p:ext uri="{BB962C8B-B14F-4D97-AF65-F5344CB8AC3E}">
        <p14:creationId xmlns:p14="http://schemas.microsoft.com/office/powerpoint/2010/main" val="17196115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42660" y="685800"/>
            <a:ext cx="5660364" cy="1752599"/>
          </a:xfrm>
        </p:spPr>
        <p:txBody>
          <a:bodyPr>
            <a:noAutofit/>
          </a:bodyPr>
          <a:lstStyle/>
          <a:p>
            <a:r>
              <a:rPr kumimoji="1" lang="en-US" altLang="zh-CN" sz="3600" dirty="0" smtClean="0">
                <a:solidFill>
                  <a:schemeClr val="accent1">
                    <a:lumMod val="75000"/>
                  </a:schemeClr>
                </a:solidFill>
              </a:rPr>
              <a:t>The</a:t>
            </a:r>
            <a:r>
              <a:rPr kumimoji="1" lang="zh-CN" altLang="en-US" sz="3600" dirty="0" smtClean="0">
                <a:solidFill>
                  <a:schemeClr val="accent1">
                    <a:lumMod val="75000"/>
                  </a:schemeClr>
                </a:solidFill>
              </a:rPr>
              <a:t> </a:t>
            </a:r>
            <a:r>
              <a:rPr kumimoji="1" lang="en-US" altLang="zh-CN" sz="3600" dirty="0" smtClean="0">
                <a:solidFill>
                  <a:schemeClr val="accent1">
                    <a:lumMod val="75000"/>
                  </a:schemeClr>
                </a:solidFill>
              </a:rPr>
              <a:t>Send-Tweet Screen</a:t>
            </a:r>
            <a:endParaRPr kumimoji="1" lang="zh-CN" altLang="en-US" sz="3600" dirty="0">
              <a:solidFill>
                <a:schemeClr val="accent1">
                  <a:lumMod val="75000"/>
                </a:schemeClr>
              </a:solidFill>
            </a:endParaRPr>
          </a:p>
        </p:txBody>
      </p:sp>
      <p:sp>
        <p:nvSpPr>
          <p:cNvPr id="3" name="内容占位符 2"/>
          <p:cNvSpPr>
            <a:spLocks noGrp="1"/>
          </p:cNvSpPr>
          <p:nvPr>
            <p:ph idx="1"/>
          </p:nvPr>
        </p:nvSpPr>
        <p:spPr>
          <a:xfrm>
            <a:off x="5842660" y="1873334"/>
            <a:ext cx="5925787" cy="4334492"/>
          </a:xfrm>
        </p:spPr>
        <p:txBody>
          <a:bodyPr>
            <a:normAutofit/>
          </a:bodyPr>
          <a:lstStyle/>
          <a:p>
            <a:pPr marL="0" indent="0" algn="just">
              <a:buNone/>
            </a:pPr>
            <a:r>
              <a:rPr kumimoji="1" lang="en-US" altLang="zh-CN" dirty="0" smtClean="0"/>
              <a:t>This screen is the core of the app. It allows the user to input the desired Tweet content in the textbox. Then, by hitting the “SEND TWEET” button, the text input would be sent through Twitter API to the server and be displayed on the user’s timeline. A system message “Sent Successfully” would be displayed on the screen to inform the user. This screen would then be closed after a tweet is successfully sent, allowing the user to switch to other apps more efficiently.</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4925" y="675409"/>
            <a:ext cx="3166259" cy="5628904"/>
          </a:xfrm>
          <a:prstGeom prst="rect">
            <a:avLst/>
          </a:prstGeom>
        </p:spPr>
      </p:pic>
    </p:spTree>
    <p:extLst>
      <p:ext uri="{BB962C8B-B14F-4D97-AF65-F5344CB8AC3E}">
        <p14:creationId xmlns:p14="http://schemas.microsoft.com/office/powerpoint/2010/main" val="1030863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42660" y="685800"/>
            <a:ext cx="5660364" cy="1752599"/>
          </a:xfrm>
        </p:spPr>
        <p:txBody>
          <a:bodyPr>
            <a:noAutofit/>
          </a:bodyPr>
          <a:lstStyle/>
          <a:p>
            <a:r>
              <a:rPr kumimoji="1" lang="en-US" altLang="zh-CN" sz="3600" dirty="0" smtClean="0">
                <a:solidFill>
                  <a:schemeClr val="accent1">
                    <a:lumMod val="75000"/>
                  </a:schemeClr>
                </a:solidFill>
              </a:rPr>
              <a:t>The</a:t>
            </a:r>
            <a:r>
              <a:rPr kumimoji="1" lang="zh-CN" altLang="en-US" sz="3600" dirty="0" smtClean="0">
                <a:solidFill>
                  <a:schemeClr val="accent1">
                    <a:lumMod val="75000"/>
                  </a:schemeClr>
                </a:solidFill>
              </a:rPr>
              <a:t> </a:t>
            </a:r>
            <a:r>
              <a:rPr kumimoji="1" lang="en-US" altLang="zh-CN" sz="3600" dirty="0" smtClean="0">
                <a:solidFill>
                  <a:schemeClr val="accent1">
                    <a:lumMod val="75000"/>
                  </a:schemeClr>
                </a:solidFill>
              </a:rPr>
              <a:t>Drawer Menu</a:t>
            </a:r>
            <a:endParaRPr kumimoji="1" lang="zh-CN" altLang="en-US" sz="3600" dirty="0">
              <a:solidFill>
                <a:schemeClr val="accent1">
                  <a:lumMod val="75000"/>
                </a:schemeClr>
              </a:solidFill>
            </a:endParaRPr>
          </a:p>
        </p:txBody>
      </p:sp>
      <p:sp>
        <p:nvSpPr>
          <p:cNvPr id="3" name="内容占位符 2"/>
          <p:cNvSpPr>
            <a:spLocks noGrp="1"/>
          </p:cNvSpPr>
          <p:nvPr>
            <p:ph idx="1"/>
          </p:nvPr>
        </p:nvSpPr>
        <p:spPr>
          <a:xfrm>
            <a:off x="5842660" y="1768096"/>
            <a:ext cx="5925787" cy="3466109"/>
          </a:xfrm>
        </p:spPr>
        <p:txBody>
          <a:bodyPr>
            <a:normAutofit/>
          </a:bodyPr>
          <a:lstStyle/>
          <a:p>
            <a:pPr marL="0" indent="0" algn="just">
              <a:buNone/>
            </a:pPr>
            <a:r>
              <a:rPr kumimoji="1" lang="en-US" altLang="zh-CN" dirty="0" smtClean="0"/>
              <a:t>The Drawer menu is part of the Sent-Tweet layout. It includes other functions of the app besides sending a tweet, including Logout and App Information. The user would be taken to the Login screen if the “Logout” option is hit. In addition, an information page (on the next slide) about this app would show up if the “About this App” option is taped.</a:t>
            </a:r>
            <a:endParaRPr kumimoji="1" lang="zh-CN" alt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19130" y="685800"/>
            <a:ext cx="3167270" cy="5630703"/>
          </a:xfrm>
          <a:prstGeom prst="rect">
            <a:avLst/>
          </a:prstGeom>
        </p:spPr>
      </p:pic>
    </p:spTree>
    <p:extLst>
      <p:ext uri="{BB962C8B-B14F-4D97-AF65-F5344CB8AC3E}">
        <p14:creationId xmlns:p14="http://schemas.microsoft.com/office/powerpoint/2010/main" val="16042135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5842660" y="685800"/>
            <a:ext cx="5660364" cy="1752599"/>
          </a:xfrm>
        </p:spPr>
        <p:txBody>
          <a:bodyPr>
            <a:noAutofit/>
          </a:bodyPr>
          <a:lstStyle/>
          <a:p>
            <a:r>
              <a:rPr kumimoji="1" lang="en-US" altLang="zh-CN" sz="3600" dirty="0" smtClean="0">
                <a:solidFill>
                  <a:schemeClr val="accent1">
                    <a:lumMod val="75000"/>
                  </a:schemeClr>
                </a:solidFill>
              </a:rPr>
              <a:t>The</a:t>
            </a:r>
            <a:r>
              <a:rPr kumimoji="1" lang="zh-CN" altLang="en-US" sz="3600" dirty="0" smtClean="0">
                <a:solidFill>
                  <a:schemeClr val="accent1">
                    <a:lumMod val="75000"/>
                  </a:schemeClr>
                </a:solidFill>
              </a:rPr>
              <a:t> </a:t>
            </a:r>
            <a:r>
              <a:rPr kumimoji="1" lang="en-US" altLang="zh-CN" sz="3600" dirty="0" smtClean="0">
                <a:solidFill>
                  <a:schemeClr val="accent1">
                    <a:lumMod val="75000"/>
                  </a:schemeClr>
                </a:solidFill>
              </a:rPr>
              <a:t>App Information Screen</a:t>
            </a:r>
            <a:endParaRPr kumimoji="1" lang="zh-CN" altLang="en-US" sz="3600" dirty="0">
              <a:solidFill>
                <a:schemeClr val="accent1">
                  <a:lumMod val="75000"/>
                </a:schemeClr>
              </a:solidFill>
            </a:endParaRPr>
          </a:p>
        </p:txBody>
      </p:sp>
      <p:sp>
        <p:nvSpPr>
          <p:cNvPr id="3" name="内容占位符 2"/>
          <p:cNvSpPr>
            <a:spLocks noGrp="1"/>
          </p:cNvSpPr>
          <p:nvPr>
            <p:ph idx="1"/>
          </p:nvPr>
        </p:nvSpPr>
        <p:spPr>
          <a:xfrm>
            <a:off x="5842660" y="1019950"/>
            <a:ext cx="5925787" cy="3466109"/>
          </a:xfrm>
        </p:spPr>
        <p:txBody>
          <a:bodyPr>
            <a:normAutofit/>
          </a:bodyPr>
          <a:lstStyle/>
          <a:p>
            <a:pPr marL="0" indent="0" algn="just">
              <a:buNone/>
            </a:pPr>
            <a:r>
              <a:rPr kumimoji="1" lang="en-US" altLang="zh-CN" dirty="0" smtClean="0"/>
              <a:t>This is the screen where information about App developer and contact is showed. This screen would show up once the “About this App” option in the drawer menu is taped on.</a:t>
            </a:r>
            <a:endParaRPr kumimoji="1" lang="zh-CN" altLang="en-US" dirty="0"/>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21213" y="685800"/>
            <a:ext cx="3167270" cy="5630703"/>
          </a:xfrm>
          <a:prstGeom prst="rect">
            <a:avLst/>
          </a:prstGeom>
        </p:spPr>
      </p:pic>
    </p:spTree>
    <p:extLst>
      <p:ext uri="{BB962C8B-B14F-4D97-AF65-F5344CB8AC3E}">
        <p14:creationId xmlns:p14="http://schemas.microsoft.com/office/powerpoint/2010/main" val="1389904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66625" y="458956"/>
            <a:ext cx="10018713" cy="834242"/>
          </a:xfrm>
        </p:spPr>
        <p:txBody>
          <a:bodyPr>
            <a:noAutofit/>
          </a:bodyPr>
          <a:lstStyle/>
          <a:p>
            <a:r>
              <a:rPr kumimoji="1" lang="en-US" altLang="zh-CN" sz="6000" dirty="0" smtClean="0">
                <a:solidFill>
                  <a:schemeClr val="accent1">
                    <a:lumMod val="75000"/>
                  </a:schemeClr>
                </a:solidFill>
              </a:rPr>
              <a:t>App Logic</a:t>
            </a:r>
            <a:endParaRPr kumimoji="1" lang="zh-CN" altLang="en-US" sz="6000" dirty="0">
              <a:solidFill>
                <a:schemeClr val="accent1">
                  <a:lumMod val="75000"/>
                </a:schemeClr>
              </a:solidFill>
            </a:endParaRPr>
          </a:p>
        </p:txBody>
      </p:sp>
      <p:sp>
        <p:nvSpPr>
          <p:cNvPr id="3" name="决策 2"/>
          <p:cNvSpPr/>
          <p:nvPr/>
        </p:nvSpPr>
        <p:spPr>
          <a:xfrm>
            <a:off x="2517682" y="2226599"/>
            <a:ext cx="2234697" cy="807522"/>
          </a:xfrm>
          <a:prstGeom prst="flowChartDecision">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mtClean="0"/>
              <a:t>User is logged in</a:t>
            </a:r>
            <a:endParaRPr kumimoji="1" lang="zh-CN" altLang="en-US" dirty="0"/>
          </a:p>
        </p:txBody>
      </p:sp>
      <p:sp>
        <p:nvSpPr>
          <p:cNvPr id="5" name="文本框 4"/>
          <p:cNvSpPr txBox="1"/>
          <p:nvPr/>
        </p:nvSpPr>
        <p:spPr>
          <a:xfrm>
            <a:off x="4572000" y="2261028"/>
            <a:ext cx="591671" cy="369332"/>
          </a:xfrm>
          <a:prstGeom prst="rect">
            <a:avLst/>
          </a:prstGeom>
          <a:noFill/>
        </p:spPr>
        <p:txBody>
          <a:bodyPr wrap="square" rtlCol="0">
            <a:spAutoFit/>
          </a:bodyPr>
          <a:lstStyle/>
          <a:p>
            <a:r>
              <a:rPr kumimoji="1" lang="en-US" altLang="zh-CN" dirty="0" smtClean="0"/>
              <a:t>Yes</a:t>
            </a:r>
            <a:endParaRPr kumimoji="1" lang="zh-CN" altLang="en-US" dirty="0"/>
          </a:p>
        </p:txBody>
      </p:sp>
      <p:sp>
        <p:nvSpPr>
          <p:cNvPr id="6" name="文本框 5"/>
          <p:cNvSpPr txBox="1"/>
          <p:nvPr/>
        </p:nvSpPr>
        <p:spPr>
          <a:xfrm>
            <a:off x="3039035" y="2917152"/>
            <a:ext cx="591671" cy="369332"/>
          </a:xfrm>
          <a:prstGeom prst="rect">
            <a:avLst/>
          </a:prstGeom>
          <a:noFill/>
        </p:spPr>
        <p:txBody>
          <a:bodyPr wrap="square" rtlCol="0">
            <a:spAutoFit/>
          </a:bodyPr>
          <a:lstStyle/>
          <a:p>
            <a:r>
              <a:rPr kumimoji="1" lang="en-US" altLang="zh-CN" dirty="0" smtClean="0"/>
              <a:t>No</a:t>
            </a:r>
            <a:endParaRPr kumimoji="1" lang="zh-CN" altLang="en-US" dirty="0"/>
          </a:p>
        </p:txBody>
      </p:sp>
      <p:sp>
        <p:nvSpPr>
          <p:cNvPr id="7" name="可选流程 6"/>
          <p:cNvSpPr/>
          <p:nvPr/>
        </p:nvSpPr>
        <p:spPr>
          <a:xfrm>
            <a:off x="5913625" y="2261028"/>
            <a:ext cx="1398494" cy="77309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smtClean="0"/>
              <a:t>Send-Tweet Screen</a:t>
            </a:r>
            <a:endParaRPr kumimoji="1" lang="zh-CN" altLang="en-US" dirty="0"/>
          </a:p>
        </p:txBody>
      </p:sp>
      <p:sp>
        <p:nvSpPr>
          <p:cNvPr id="8" name="可选流程 7"/>
          <p:cNvSpPr/>
          <p:nvPr/>
        </p:nvSpPr>
        <p:spPr>
          <a:xfrm>
            <a:off x="2924498" y="3656977"/>
            <a:ext cx="1421064" cy="77309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mtClean="0"/>
              <a:t>Login Screen</a:t>
            </a:r>
            <a:endParaRPr kumimoji="1" lang="zh-CN" altLang="en-US" dirty="0"/>
          </a:p>
        </p:txBody>
      </p:sp>
      <p:sp>
        <p:nvSpPr>
          <p:cNvPr id="9" name="决策 8"/>
          <p:cNvSpPr/>
          <p:nvPr/>
        </p:nvSpPr>
        <p:spPr>
          <a:xfrm>
            <a:off x="2459953" y="5052926"/>
            <a:ext cx="2350154" cy="807522"/>
          </a:xfrm>
          <a:prstGeom prst="flowChartDecision">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mtClean="0"/>
              <a:t>Login Successful</a:t>
            </a:r>
            <a:endParaRPr kumimoji="1" lang="zh-CN" altLang="en-US" dirty="0"/>
          </a:p>
        </p:txBody>
      </p:sp>
      <p:sp>
        <p:nvSpPr>
          <p:cNvPr id="10" name="文本框 9"/>
          <p:cNvSpPr txBox="1"/>
          <p:nvPr/>
        </p:nvSpPr>
        <p:spPr>
          <a:xfrm>
            <a:off x="4571999" y="5087355"/>
            <a:ext cx="591671" cy="369332"/>
          </a:xfrm>
          <a:prstGeom prst="rect">
            <a:avLst/>
          </a:prstGeom>
          <a:noFill/>
        </p:spPr>
        <p:txBody>
          <a:bodyPr wrap="square" rtlCol="0">
            <a:spAutoFit/>
          </a:bodyPr>
          <a:lstStyle/>
          <a:p>
            <a:r>
              <a:rPr kumimoji="1" lang="en-US" altLang="zh-CN" dirty="0" smtClean="0"/>
              <a:t>Yes</a:t>
            </a:r>
            <a:endParaRPr kumimoji="1" lang="zh-CN" altLang="en-US" dirty="0"/>
          </a:p>
        </p:txBody>
      </p:sp>
      <p:sp>
        <p:nvSpPr>
          <p:cNvPr id="11" name="文本框 10"/>
          <p:cNvSpPr txBox="1"/>
          <p:nvPr/>
        </p:nvSpPr>
        <p:spPr>
          <a:xfrm>
            <a:off x="2433916" y="5052926"/>
            <a:ext cx="591671" cy="369332"/>
          </a:xfrm>
          <a:prstGeom prst="rect">
            <a:avLst/>
          </a:prstGeom>
          <a:noFill/>
        </p:spPr>
        <p:txBody>
          <a:bodyPr wrap="square" rtlCol="0">
            <a:spAutoFit/>
          </a:bodyPr>
          <a:lstStyle/>
          <a:p>
            <a:r>
              <a:rPr kumimoji="1" lang="en-US" altLang="zh-CN" dirty="0" smtClean="0"/>
              <a:t>No</a:t>
            </a:r>
            <a:endParaRPr kumimoji="1" lang="zh-CN" altLang="en-US" dirty="0"/>
          </a:p>
        </p:txBody>
      </p:sp>
      <p:sp>
        <p:nvSpPr>
          <p:cNvPr id="12" name="决策 11"/>
          <p:cNvSpPr/>
          <p:nvPr/>
        </p:nvSpPr>
        <p:spPr>
          <a:xfrm>
            <a:off x="5437795" y="3622548"/>
            <a:ext cx="2350154" cy="807522"/>
          </a:xfrm>
          <a:prstGeom prst="flowChartDecision">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smtClean="0"/>
              <a:t>Tweet Successful</a:t>
            </a:r>
            <a:endParaRPr kumimoji="1" lang="zh-CN" altLang="en-US" dirty="0"/>
          </a:p>
        </p:txBody>
      </p:sp>
      <p:sp>
        <p:nvSpPr>
          <p:cNvPr id="13" name="文本框 12"/>
          <p:cNvSpPr txBox="1"/>
          <p:nvPr/>
        </p:nvSpPr>
        <p:spPr>
          <a:xfrm>
            <a:off x="6849035" y="4245404"/>
            <a:ext cx="591671" cy="369332"/>
          </a:xfrm>
          <a:prstGeom prst="rect">
            <a:avLst/>
          </a:prstGeom>
          <a:noFill/>
        </p:spPr>
        <p:txBody>
          <a:bodyPr wrap="square" rtlCol="0">
            <a:spAutoFit/>
          </a:bodyPr>
          <a:lstStyle/>
          <a:p>
            <a:r>
              <a:rPr kumimoji="1" lang="en-US" altLang="zh-CN" dirty="0" smtClean="0"/>
              <a:t>Yes</a:t>
            </a:r>
            <a:endParaRPr kumimoji="1" lang="zh-CN" altLang="en-US" dirty="0"/>
          </a:p>
        </p:txBody>
      </p:sp>
      <p:sp>
        <p:nvSpPr>
          <p:cNvPr id="14" name="文本框 13"/>
          <p:cNvSpPr txBox="1"/>
          <p:nvPr/>
        </p:nvSpPr>
        <p:spPr>
          <a:xfrm>
            <a:off x="5321954" y="3622548"/>
            <a:ext cx="591671" cy="369332"/>
          </a:xfrm>
          <a:prstGeom prst="rect">
            <a:avLst/>
          </a:prstGeom>
          <a:noFill/>
        </p:spPr>
        <p:txBody>
          <a:bodyPr wrap="square" rtlCol="0">
            <a:spAutoFit/>
          </a:bodyPr>
          <a:lstStyle/>
          <a:p>
            <a:r>
              <a:rPr kumimoji="1" lang="en-US" altLang="zh-CN" dirty="0" smtClean="0"/>
              <a:t>No</a:t>
            </a:r>
            <a:endParaRPr kumimoji="1" lang="zh-CN" altLang="en-US" dirty="0"/>
          </a:p>
        </p:txBody>
      </p:sp>
      <p:sp>
        <p:nvSpPr>
          <p:cNvPr id="15" name="可选流程 14"/>
          <p:cNvSpPr/>
          <p:nvPr/>
        </p:nvSpPr>
        <p:spPr>
          <a:xfrm>
            <a:off x="8891467" y="3668528"/>
            <a:ext cx="1398494" cy="773093"/>
          </a:xfrm>
          <a:prstGeom prst="flowChartAlternate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smtClean="0"/>
              <a:t>App Information Screen</a:t>
            </a:r>
            <a:endParaRPr kumimoji="1" lang="zh-CN" altLang="en-US" dirty="0"/>
          </a:p>
        </p:txBody>
      </p:sp>
      <p:cxnSp>
        <p:nvCxnSpPr>
          <p:cNvPr id="18" name="直线箭头连接符 17"/>
          <p:cNvCxnSpPr>
            <a:endCxn id="3" idx="0"/>
          </p:cNvCxnSpPr>
          <p:nvPr/>
        </p:nvCxnSpPr>
        <p:spPr>
          <a:xfrm>
            <a:off x="3630706" y="1520043"/>
            <a:ext cx="4325" cy="706556"/>
          </a:xfrm>
          <a:prstGeom prst="straightConnector1">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1" name="文本框 20"/>
          <p:cNvSpPr txBox="1"/>
          <p:nvPr/>
        </p:nvSpPr>
        <p:spPr>
          <a:xfrm>
            <a:off x="3630706" y="1419077"/>
            <a:ext cx="1385047" cy="369332"/>
          </a:xfrm>
          <a:prstGeom prst="rect">
            <a:avLst/>
          </a:prstGeom>
          <a:noFill/>
        </p:spPr>
        <p:txBody>
          <a:bodyPr wrap="square" rtlCol="0">
            <a:spAutoFit/>
          </a:bodyPr>
          <a:lstStyle/>
          <a:p>
            <a:r>
              <a:rPr kumimoji="1" lang="en-US" altLang="zh-CN" smtClean="0"/>
              <a:t>App opened</a:t>
            </a:r>
            <a:endParaRPr kumimoji="1" lang="zh-CN" altLang="en-US" dirty="0"/>
          </a:p>
        </p:txBody>
      </p:sp>
      <p:cxnSp>
        <p:nvCxnSpPr>
          <p:cNvPr id="22" name="直线箭头连接符 21"/>
          <p:cNvCxnSpPr>
            <a:stCxn id="3" idx="3"/>
            <a:endCxn id="7" idx="1"/>
          </p:cNvCxnSpPr>
          <p:nvPr/>
        </p:nvCxnSpPr>
        <p:spPr>
          <a:xfrm>
            <a:off x="4752379" y="2630360"/>
            <a:ext cx="1161246" cy="17215"/>
          </a:xfrm>
          <a:prstGeom prst="straightConnector1">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直线箭头连接符 25"/>
          <p:cNvCxnSpPr>
            <a:stCxn id="3" idx="2"/>
            <a:endCxn id="8" idx="0"/>
          </p:cNvCxnSpPr>
          <p:nvPr/>
        </p:nvCxnSpPr>
        <p:spPr>
          <a:xfrm flipH="1">
            <a:off x="3635030" y="3034121"/>
            <a:ext cx="1" cy="622856"/>
          </a:xfrm>
          <a:prstGeom prst="straightConnector1">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直线箭头连接符 28"/>
          <p:cNvCxnSpPr>
            <a:stCxn id="8" idx="2"/>
            <a:endCxn id="9" idx="0"/>
          </p:cNvCxnSpPr>
          <p:nvPr/>
        </p:nvCxnSpPr>
        <p:spPr>
          <a:xfrm>
            <a:off x="3635030" y="4430070"/>
            <a:ext cx="0" cy="622856"/>
          </a:xfrm>
          <a:prstGeom prst="straightConnector1">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3" name="肘形连接符 32"/>
          <p:cNvCxnSpPr>
            <a:stCxn id="9" idx="1"/>
            <a:endCxn id="8" idx="1"/>
          </p:cNvCxnSpPr>
          <p:nvPr/>
        </p:nvCxnSpPr>
        <p:spPr>
          <a:xfrm rot="10800000" flipH="1">
            <a:off x="2459952" y="4043525"/>
            <a:ext cx="464545" cy="1413163"/>
          </a:xfrm>
          <a:prstGeom prst="bentConnector3">
            <a:avLst>
              <a:gd name="adj1" fmla="val -49209"/>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9" idx="3"/>
            <a:endCxn id="7" idx="1"/>
          </p:cNvCxnSpPr>
          <p:nvPr/>
        </p:nvCxnSpPr>
        <p:spPr>
          <a:xfrm flipV="1">
            <a:off x="4810107" y="2647575"/>
            <a:ext cx="1103518" cy="2809112"/>
          </a:xfrm>
          <a:prstGeom prst="bentConnector3">
            <a:avLst>
              <a:gd name="adj1" fmla="val 31722"/>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线箭头连接符 41"/>
          <p:cNvCxnSpPr>
            <a:stCxn id="7" idx="2"/>
            <a:endCxn id="12" idx="0"/>
          </p:cNvCxnSpPr>
          <p:nvPr/>
        </p:nvCxnSpPr>
        <p:spPr>
          <a:xfrm>
            <a:off x="6612872" y="3034121"/>
            <a:ext cx="0" cy="588427"/>
          </a:xfrm>
          <a:prstGeom prst="straightConnector1">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45" name="肘形连接符 44"/>
          <p:cNvCxnSpPr>
            <a:stCxn id="12" idx="1"/>
            <a:endCxn id="8" idx="1"/>
          </p:cNvCxnSpPr>
          <p:nvPr/>
        </p:nvCxnSpPr>
        <p:spPr>
          <a:xfrm rot="10800000" flipV="1">
            <a:off x="2924499" y="4026308"/>
            <a:ext cx="2513297" cy="17215"/>
          </a:xfrm>
          <a:prstGeom prst="bentConnector5">
            <a:avLst>
              <a:gd name="adj1" fmla="val 5143"/>
              <a:gd name="adj2" fmla="val 12265687"/>
              <a:gd name="adj3" fmla="val 138523"/>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线箭头连接符 50"/>
          <p:cNvCxnSpPr>
            <a:stCxn id="12" idx="2"/>
          </p:cNvCxnSpPr>
          <p:nvPr/>
        </p:nvCxnSpPr>
        <p:spPr>
          <a:xfrm>
            <a:off x="6612872" y="4430070"/>
            <a:ext cx="4210" cy="1597778"/>
          </a:xfrm>
          <a:prstGeom prst="straightConnector1">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52" name="文本框 51"/>
          <p:cNvSpPr txBox="1"/>
          <p:nvPr/>
        </p:nvSpPr>
        <p:spPr>
          <a:xfrm>
            <a:off x="6619595" y="5658516"/>
            <a:ext cx="1385047" cy="369332"/>
          </a:xfrm>
          <a:prstGeom prst="rect">
            <a:avLst/>
          </a:prstGeom>
          <a:noFill/>
        </p:spPr>
        <p:txBody>
          <a:bodyPr wrap="square" rtlCol="0">
            <a:spAutoFit/>
          </a:bodyPr>
          <a:lstStyle/>
          <a:p>
            <a:r>
              <a:rPr kumimoji="1" lang="en-US" altLang="zh-CN" dirty="0" smtClean="0"/>
              <a:t>App closed</a:t>
            </a:r>
            <a:endParaRPr kumimoji="1" lang="zh-CN" altLang="en-US" dirty="0"/>
          </a:p>
        </p:txBody>
      </p:sp>
      <p:sp>
        <p:nvSpPr>
          <p:cNvPr id="56" name="决策 55"/>
          <p:cNvSpPr/>
          <p:nvPr/>
        </p:nvSpPr>
        <p:spPr>
          <a:xfrm>
            <a:off x="8415637" y="2226599"/>
            <a:ext cx="2350154" cy="807522"/>
          </a:xfrm>
          <a:prstGeom prst="flowChartDecision">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smtClean="0"/>
              <a:t>Drawer option</a:t>
            </a:r>
            <a:endParaRPr kumimoji="1" lang="zh-CN" altLang="en-US" dirty="0"/>
          </a:p>
        </p:txBody>
      </p:sp>
      <p:cxnSp>
        <p:nvCxnSpPr>
          <p:cNvPr id="57" name="直线箭头连接符 56"/>
          <p:cNvCxnSpPr>
            <a:stCxn id="7" idx="3"/>
            <a:endCxn id="56" idx="1"/>
          </p:cNvCxnSpPr>
          <p:nvPr/>
        </p:nvCxnSpPr>
        <p:spPr>
          <a:xfrm flipV="1">
            <a:off x="7312119" y="2630360"/>
            <a:ext cx="1103518" cy="17215"/>
          </a:xfrm>
          <a:prstGeom prst="straightConnector1">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9576883" y="2959002"/>
            <a:ext cx="2105622" cy="307777"/>
          </a:xfrm>
          <a:prstGeom prst="rect">
            <a:avLst/>
          </a:prstGeom>
          <a:noFill/>
        </p:spPr>
        <p:txBody>
          <a:bodyPr wrap="square" rtlCol="0">
            <a:spAutoFit/>
          </a:bodyPr>
          <a:lstStyle/>
          <a:p>
            <a:r>
              <a:rPr kumimoji="1" lang="en-US" altLang="zh-CN" sz="1400" dirty="0" smtClean="0"/>
              <a:t>App Information</a:t>
            </a:r>
            <a:endParaRPr kumimoji="1" lang="zh-CN" altLang="en-US" sz="1400" dirty="0"/>
          </a:p>
        </p:txBody>
      </p:sp>
      <p:cxnSp>
        <p:nvCxnSpPr>
          <p:cNvPr id="61" name="直线箭头连接符 60"/>
          <p:cNvCxnSpPr>
            <a:endCxn id="15" idx="0"/>
          </p:cNvCxnSpPr>
          <p:nvPr/>
        </p:nvCxnSpPr>
        <p:spPr>
          <a:xfrm>
            <a:off x="9590714" y="3034121"/>
            <a:ext cx="0" cy="634407"/>
          </a:xfrm>
          <a:prstGeom prst="straightConnector1">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65" name="文本框 64"/>
          <p:cNvSpPr txBox="1"/>
          <p:nvPr/>
        </p:nvSpPr>
        <p:spPr>
          <a:xfrm>
            <a:off x="10232602" y="2154450"/>
            <a:ext cx="1066378" cy="369332"/>
          </a:xfrm>
          <a:prstGeom prst="rect">
            <a:avLst/>
          </a:prstGeom>
          <a:noFill/>
        </p:spPr>
        <p:txBody>
          <a:bodyPr wrap="square" rtlCol="0">
            <a:spAutoFit/>
          </a:bodyPr>
          <a:lstStyle/>
          <a:p>
            <a:r>
              <a:rPr kumimoji="1" lang="en-US" altLang="zh-CN" smtClean="0"/>
              <a:t>Log out</a:t>
            </a:r>
            <a:endParaRPr kumimoji="1" lang="zh-CN" altLang="en-US" dirty="0"/>
          </a:p>
        </p:txBody>
      </p:sp>
      <p:cxnSp>
        <p:nvCxnSpPr>
          <p:cNvPr id="66" name="肘形连接符 65"/>
          <p:cNvCxnSpPr>
            <a:stCxn id="56" idx="3"/>
            <a:endCxn id="8" idx="1"/>
          </p:cNvCxnSpPr>
          <p:nvPr/>
        </p:nvCxnSpPr>
        <p:spPr>
          <a:xfrm flipH="1">
            <a:off x="2924498" y="2630360"/>
            <a:ext cx="7841293" cy="1413164"/>
          </a:xfrm>
          <a:prstGeom prst="bentConnector5">
            <a:avLst>
              <a:gd name="adj1" fmla="val -2915"/>
              <a:gd name="adj2" fmla="val 256145"/>
              <a:gd name="adj3" fmla="val 113719"/>
            </a:avLst>
          </a:prstGeom>
          <a:ln w="4445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75" name="文本框 74"/>
          <p:cNvSpPr txBox="1"/>
          <p:nvPr/>
        </p:nvSpPr>
        <p:spPr>
          <a:xfrm>
            <a:off x="6575982" y="3134741"/>
            <a:ext cx="1616239" cy="369332"/>
          </a:xfrm>
          <a:prstGeom prst="rect">
            <a:avLst/>
          </a:prstGeom>
          <a:noFill/>
        </p:spPr>
        <p:txBody>
          <a:bodyPr wrap="square" rtlCol="0">
            <a:spAutoFit/>
          </a:bodyPr>
          <a:lstStyle/>
          <a:p>
            <a:r>
              <a:rPr kumimoji="1" lang="en-US" altLang="zh-CN" dirty="0" smtClean="0"/>
              <a:t>Send a Tweet</a:t>
            </a:r>
            <a:endParaRPr kumimoji="1" lang="zh-CN" altLang="en-US" dirty="0"/>
          </a:p>
        </p:txBody>
      </p:sp>
      <p:sp>
        <p:nvSpPr>
          <p:cNvPr id="76" name="文本框 75"/>
          <p:cNvSpPr txBox="1"/>
          <p:nvPr/>
        </p:nvSpPr>
        <p:spPr>
          <a:xfrm>
            <a:off x="7283875" y="2294834"/>
            <a:ext cx="1616239" cy="369332"/>
          </a:xfrm>
          <a:prstGeom prst="rect">
            <a:avLst/>
          </a:prstGeom>
          <a:noFill/>
        </p:spPr>
        <p:txBody>
          <a:bodyPr wrap="square" rtlCol="0">
            <a:spAutoFit/>
          </a:bodyPr>
          <a:lstStyle/>
          <a:p>
            <a:r>
              <a:rPr kumimoji="1" lang="en-US" altLang="zh-CN" dirty="0" smtClean="0"/>
              <a:t>Open Drawer</a:t>
            </a:r>
            <a:endParaRPr kumimoji="1" lang="zh-CN" altLang="en-US" dirty="0"/>
          </a:p>
        </p:txBody>
      </p:sp>
      <p:sp>
        <p:nvSpPr>
          <p:cNvPr id="77" name="文本框 76"/>
          <p:cNvSpPr txBox="1"/>
          <p:nvPr/>
        </p:nvSpPr>
        <p:spPr>
          <a:xfrm>
            <a:off x="3623744" y="4555949"/>
            <a:ext cx="1885610" cy="307777"/>
          </a:xfrm>
          <a:prstGeom prst="rect">
            <a:avLst/>
          </a:prstGeom>
          <a:noFill/>
        </p:spPr>
        <p:txBody>
          <a:bodyPr wrap="square" rtlCol="0">
            <a:spAutoFit/>
          </a:bodyPr>
          <a:lstStyle/>
          <a:p>
            <a:r>
              <a:rPr kumimoji="1" lang="en-US" altLang="zh-CN" sz="1400" dirty="0" smtClean="0"/>
              <a:t>Sign in/Authorize</a:t>
            </a:r>
            <a:endParaRPr kumimoji="1" lang="zh-CN" altLang="en-US" sz="1400" dirty="0"/>
          </a:p>
        </p:txBody>
      </p:sp>
    </p:spTree>
    <p:extLst>
      <p:ext uri="{BB962C8B-B14F-4D97-AF65-F5344CB8AC3E}">
        <p14:creationId xmlns:p14="http://schemas.microsoft.com/office/powerpoint/2010/main" val="136872743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视差">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视差</Template>
  <TotalTime>78</TotalTime>
  <Words>569</Words>
  <Application>Microsoft Macintosh PowerPoint</Application>
  <PresentationFormat>宽屏</PresentationFormat>
  <Paragraphs>42</Paragraphs>
  <Slides>10</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10</vt:i4>
      </vt:variant>
    </vt:vector>
  </HeadingPairs>
  <TitlesOfParts>
    <vt:vector size="14" baseType="lpstr">
      <vt:lpstr>Corbel</vt:lpstr>
      <vt:lpstr>华文楷体</vt:lpstr>
      <vt:lpstr>Arial</vt:lpstr>
      <vt:lpstr>视差</vt:lpstr>
      <vt:lpstr>Quick Tweet An easier way to tweet</vt:lpstr>
      <vt:lpstr>Overview</vt:lpstr>
      <vt:lpstr>The “invisible” login-check activity</vt:lpstr>
      <vt:lpstr>The Login Screen</vt:lpstr>
      <vt:lpstr>The login/authorization page</vt:lpstr>
      <vt:lpstr>The Send-Tweet Screen</vt:lpstr>
      <vt:lpstr>The Drawer Menu</vt:lpstr>
      <vt:lpstr>The App Information Screen</vt:lpstr>
      <vt:lpstr>App Logic</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Quick Tweet An easier way to tweet</dc:title>
  <dc:creator>Microsoft Office 用户</dc:creator>
  <cp:lastModifiedBy>Microsoft Office 用户</cp:lastModifiedBy>
  <cp:revision>13</cp:revision>
  <dcterms:created xsi:type="dcterms:W3CDTF">2015-12-09T03:09:19Z</dcterms:created>
  <dcterms:modified xsi:type="dcterms:W3CDTF">2015-12-09T04:30:10Z</dcterms:modified>
</cp:coreProperties>
</file>

<file path=docProps/thumbnail.jpeg>
</file>